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efdddec39345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8f39799e334e5e"/>
  </p:sldMasterIdLst>
  <p:sldIdLst>
    <p:sldId xmlns:r="http://schemas.openxmlformats.org/officeDocument/2006/relationships" id="256" r:id="Rf6a90d202a074291"/>
    <p:sldId xmlns:r="http://schemas.openxmlformats.org/officeDocument/2006/relationships" id="257" r:id="Rbd41336ec4004919"/>
    <p:sldId xmlns:r="http://schemas.openxmlformats.org/officeDocument/2006/relationships" id="258" r:id="R60434a6a75bc48f4"/>
    <p:sldId xmlns:r="http://schemas.openxmlformats.org/officeDocument/2006/relationships" id="259" r:id="R4ca4e1454adc4617"/>
    <p:sldId xmlns:r="http://schemas.openxmlformats.org/officeDocument/2006/relationships" id="260" r:id="R0df126f38d4845a3"/>
    <p:sldId xmlns:r="http://schemas.openxmlformats.org/officeDocument/2006/relationships" id="261" r:id="R4fba525813f64074"/>
    <p:sldId xmlns:r="http://schemas.openxmlformats.org/officeDocument/2006/relationships" id="262" r:id="R4b6fae0bc03540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8f39799e334e5e" /><Relationship Type="http://schemas.openxmlformats.org/officeDocument/2006/relationships/slide" Target="/ppt/slides/slide1.xml" Id="Rf6a90d202a074291" /><Relationship Type="http://schemas.openxmlformats.org/officeDocument/2006/relationships/slide" Target="/ppt/slides/slide2.xml" Id="Rbd41336ec4004919" /><Relationship Type="http://schemas.openxmlformats.org/officeDocument/2006/relationships/slide" Target="/ppt/slides/slide3.xml" Id="R60434a6a75bc48f4" /><Relationship Type="http://schemas.openxmlformats.org/officeDocument/2006/relationships/slide" Target="/ppt/slides/slide4.xml" Id="R4ca4e1454adc4617" /><Relationship Type="http://schemas.openxmlformats.org/officeDocument/2006/relationships/slide" Target="/ppt/slides/slide5.xml" Id="R0df126f38d4845a3" /><Relationship Type="http://schemas.openxmlformats.org/officeDocument/2006/relationships/slide" Target="/ppt/slides/slide6.xml" Id="R4fba525813f64074" /><Relationship Type="http://schemas.openxmlformats.org/officeDocument/2006/relationships/slide" Target="/ppt/slides/slide7.xml" Id="R4b6fae0bc03540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dc4fc7863849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ff79d53a44a57" /><Relationship Type="http://schemas.openxmlformats.org/officeDocument/2006/relationships/theme" Target="/ppt/slideMasters/theme/theme1.xml" Id="R3564a3fec4954f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fff79d53a44a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1a98f716f44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f648238a94c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409fa8f1e40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09c437a734e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23eae81a94c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1a02b24ca47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395bd52b843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SKREDE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SKREDE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390 468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2 210 562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2 210 562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RUNE SKREDE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