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9cb38b0ed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f5a85fdbc4f5c"/>
  </p:sldMasterIdLst>
  <p:sldIdLst>
    <p:sldId xmlns:r="http://schemas.openxmlformats.org/officeDocument/2006/relationships" id="256" r:id="Rdbbff0856bbe4db9"/>
    <p:sldId xmlns:r="http://schemas.openxmlformats.org/officeDocument/2006/relationships" id="257" r:id="Rb68cc55e404f4c39"/>
    <p:sldId xmlns:r="http://schemas.openxmlformats.org/officeDocument/2006/relationships" id="258" r:id="R2d631e1160f747a2"/>
    <p:sldId xmlns:r="http://schemas.openxmlformats.org/officeDocument/2006/relationships" id="259" r:id="R43bc1f5a889344c8"/>
    <p:sldId xmlns:r="http://schemas.openxmlformats.org/officeDocument/2006/relationships" id="260" r:id="R3e4805dbbf8d4537"/>
    <p:sldId xmlns:r="http://schemas.openxmlformats.org/officeDocument/2006/relationships" id="261" r:id="R09b2f958f026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f5a85fdbc4f5c" /><Relationship Type="http://schemas.openxmlformats.org/officeDocument/2006/relationships/slide" Target="/ppt/slides/slide1.xml" Id="Rdbbff0856bbe4db9" /><Relationship Type="http://schemas.openxmlformats.org/officeDocument/2006/relationships/slide" Target="/ppt/slides/slide2.xml" Id="Rb68cc55e404f4c39" /><Relationship Type="http://schemas.openxmlformats.org/officeDocument/2006/relationships/slide" Target="/ppt/slides/slide3.xml" Id="R2d631e1160f747a2" /><Relationship Type="http://schemas.openxmlformats.org/officeDocument/2006/relationships/slide" Target="/ppt/slides/slide4.xml" Id="R43bc1f5a889344c8" /><Relationship Type="http://schemas.openxmlformats.org/officeDocument/2006/relationships/slide" Target="/ppt/slides/slide5.xml" Id="R3e4805dbbf8d4537" /><Relationship Type="http://schemas.openxmlformats.org/officeDocument/2006/relationships/slide" Target="/ppt/slides/slide6.xml" Id="R09b2f958f026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d6c5314414d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203a158b4add" /><Relationship Type="http://schemas.openxmlformats.org/officeDocument/2006/relationships/theme" Target="/ppt/slideMasters/theme/theme1.xml" Id="R6ca10a31cc3347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0203a158b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3c7bd835f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b9fc8ea94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f639839c644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2a26492fa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8803a92444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83a4127e6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HEIMAT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HEIMAT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BASECAMP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HEIMAT AS</a:t>
            </a:r>
          </a:p>
        </p:txBody>
      </p:sp>
    </p:spTree>
  </p:cSld>
  <p:clrMapOvr>
    <a:masterClrMapping xmlns:a="http://schemas.openxmlformats.org/drawingml/2006/main"/>
  </p:clrMapOvr>
</p:sld>
</file>