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2cdf202604f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da71227d44516"/>
  </p:sldMasterIdLst>
  <p:sldIdLst>
    <p:sldId xmlns:r="http://schemas.openxmlformats.org/officeDocument/2006/relationships" id="256" r:id="Rdc55a5006c144407"/>
    <p:sldId xmlns:r="http://schemas.openxmlformats.org/officeDocument/2006/relationships" id="257" r:id="R32ec1f65c0984eaf"/>
    <p:sldId xmlns:r="http://schemas.openxmlformats.org/officeDocument/2006/relationships" id="258" r:id="R414761cbf87244fe"/>
    <p:sldId xmlns:r="http://schemas.openxmlformats.org/officeDocument/2006/relationships" id="259" r:id="R589d1ae1a44046d3"/>
    <p:sldId xmlns:r="http://schemas.openxmlformats.org/officeDocument/2006/relationships" id="260" r:id="R7ba97a51ef344a18"/>
    <p:sldId xmlns:r="http://schemas.openxmlformats.org/officeDocument/2006/relationships" id="261" r:id="Rf41ca764df3e49a5"/>
    <p:sldId xmlns:r="http://schemas.openxmlformats.org/officeDocument/2006/relationships" id="262" r:id="R2e032525767f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da71227d44516" /><Relationship Type="http://schemas.openxmlformats.org/officeDocument/2006/relationships/slide" Target="/ppt/slides/slide1.xml" Id="Rdc55a5006c144407" /><Relationship Type="http://schemas.openxmlformats.org/officeDocument/2006/relationships/slide" Target="/ppt/slides/slide2.xml" Id="R32ec1f65c0984eaf" /><Relationship Type="http://schemas.openxmlformats.org/officeDocument/2006/relationships/slide" Target="/ppt/slides/slide3.xml" Id="R414761cbf87244fe" /><Relationship Type="http://schemas.openxmlformats.org/officeDocument/2006/relationships/slide" Target="/ppt/slides/slide4.xml" Id="R589d1ae1a44046d3" /><Relationship Type="http://schemas.openxmlformats.org/officeDocument/2006/relationships/slide" Target="/ppt/slides/slide5.xml" Id="R7ba97a51ef344a18" /><Relationship Type="http://schemas.openxmlformats.org/officeDocument/2006/relationships/slide" Target="/ppt/slides/slide6.xml" Id="Rf41ca764df3e49a5" /><Relationship Type="http://schemas.openxmlformats.org/officeDocument/2006/relationships/slide" Target="/ppt/slides/slide7.xml" Id="R2e032525767f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df38cbcfa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da25b31e54480" /><Relationship Type="http://schemas.openxmlformats.org/officeDocument/2006/relationships/theme" Target="/ppt/slideMasters/theme/theme1.xml" Id="Ra7bed940722b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da25b31e544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d5e0759b4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fd8e4a532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fc9b4393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a6b266c964c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73f15728a4e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d5a6d2ef241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5996c35cf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SCOUT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SCOUT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235 270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1 029 532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1 029 532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KLINGSHEIM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tomask@kleppnett.no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SCOUT HOLDING AS</a:t>
            </a:r>
          </a:p>
        </p:txBody>
      </p:sp>
    </p:spTree>
  </p:cSld>
  <p:clrMapOvr>
    <a:masterClrMapping xmlns:a="http://schemas.openxmlformats.org/drawingml/2006/main"/>
  </p:clrMapOvr>
</p:sld>
</file>