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80fb58e5b4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8a4de827c46e4"/>
  </p:sldMasterIdLst>
  <p:sldIdLst>
    <p:sldId xmlns:r="http://schemas.openxmlformats.org/officeDocument/2006/relationships" id="256" r:id="Rc5b0b9f2f8904615"/>
    <p:sldId xmlns:r="http://schemas.openxmlformats.org/officeDocument/2006/relationships" id="257" r:id="R9643649c69534284"/>
    <p:sldId xmlns:r="http://schemas.openxmlformats.org/officeDocument/2006/relationships" id="258" r:id="Rfeeda53ce5e8452b"/>
    <p:sldId xmlns:r="http://schemas.openxmlformats.org/officeDocument/2006/relationships" id="259" r:id="R13afdda1a6844270"/>
    <p:sldId xmlns:r="http://schemas.openxmlformats.org/officeDocument/2006/relationships" id="260" r:id="R6ccadc3c4bc446a0"/>
    <p:sldId xmlns:r="http://schemas.openxmlformats.org/officeDocument/2006/relationships" id="261" r:id="R0aec12d66418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8a4de827c46e4" /><Relationship Type="http://schemas.openxmlformats.org/officeDocument/2006/relationships/slide" Target="/ppt/slides/slide1.xml" Id="Rc5b0b9f2f8904615" /><Relationship Type="http://schemas.openxmlformats.org/officeDocument/2006/relationships/slide" Target="/ppt/slides/slide2.xml" Id="R9643649c69534284" /><Relationship Type="http://schemas.openxmlformats.org/officeDocument/2006/relationships/slide" Target="/ppt/slides/slide3.xml" Id="Rfeeda53ce5e8452b" /><Relationship Type="http://schemas.openxmlformats.org/officeDocument/2006/relationships/slide" Target="/ppt/slides/slide4.xml" Id="R13afdda1a6844270" /><Relationship Type="http://schemas.openxmlformats.org/officeDocument/2006/relationships/slide" Target="/ppt/slides/slide5.xml" Id="R6ccadc3c4bc446a0" /><Relationship Type="http://schemas.openxmlformats.org/officeDocument/2006/relationships/slide" Target="/ppt/slides/slide6.xml" Id="R0aec12d66418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dc7ccd74b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7a440fcf949d4" /><Relationship Type="http://schemas.openxmlformats.org/officeDocument/2006/relationships/theme" Target="/ppt/slideMasters/theme/theme1.xml" Id="R9344d1850d3a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7a440fcf9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b13277f94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10e4f941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d5791b3684d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be9855b0d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79988c17545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b9db16855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