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547c3d592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5d99f4528443d"/>
  </p:sldMasterIdLst>
  <p:sldIdLst>
    <p:sldId xmlns:r="http://schemas.openxmlformats.org/officeDocument/2006/relationships" id="256" r:id="R10d656684b424e5b"/>
    <p:sldId xmlns:r="http://schemas.openxmlformats.org/officeDocument/2006/relationships" id="257" r:id="R6142e154f6ad4e97"/>
    <p:sldId xmlns:r="http://schemas.openxmlformats.org/officeDocument/2006/relationships" id="258" r:id="R33d4ede9dfa64f54"/>
    <p:sldId xmlns:r="http://schemas.openxmlformats.org/officeDocument/2006/relationships" id="259" r:id="R406c4c9645534502"/>
    <p:sldId xmlns:r="http://schemas.openxmlformats.org/officeDocument/2006/relationships" id="260" r:id="Rf51103dd22974544"/>
    <p:sldId xmlns:r="http://schemas.openxmlformats.org/officeDocument/2006/relationships" id="261" r:id="Rb635e871bfb8457d"/>
    <p:sldId xmlns:r="http://schemas.openxmlformats.org/officeDocument/2006/relationships" id="262" r:id="R51ed6e954dd2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5d99f4528443d" /><Relationship Type="http://schemas.openxmlformats.org/officeDocument/2006/relationships/slide" Target="/ppt/slides/slide1.xml" Id="R10d656684b424e5b" /><Relationship Type="http://schemas.openxmlformats.org/officeDocument/2006/relationships/slide" Target="/ppt/slides/slide2.xml" Id="R6142e154f6ad4e97" /><Relationship Type="http://schemas.openxmlformats.org/officeDocument/2006/relationships/slide" Target="/ppt/slides/slide3.xml" Id="R33d4ede9dfa64f54" /><Relationship Type="http://schemas.openxmlformats.org/officeDocument/2006/relationships/slide" Target="/ppt/slides/slide4.xml" Id="R406c4c9645534502" /><Relationship Type="http://schemas.openxmlformats.org/officeDocument/2006/relationships/slide" Target="/ppt/slides/slide5.xml" Id="Rf51103dd22974544" /><Relationship Type="http://schemas.openxmlformats.org/officeDocument/2006/relationships/slide" Target="/ppt/slides/slide6.xml" Id="Rb635e871bfb8457d" /><Relationship Type="http://schemas.openxmlformats.org/officeDocument/2006/relationships/slide" Target="/ppt/slides/slide7.xml" Id="R51ed6e954dd2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13697c5ce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167a032040fd" /><Relationship Type="http://schemas.openxmlformats.org/officeDocument/2006/relationships/theme" Target="/ppt/slideMasters/theme/theme1.xml" Id="Rdb1c10bd597b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3167a0320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f12e2c0a2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76350b5c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7f304487142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2817d7209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08867533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327971685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72b7fde89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PWK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PWK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8 107 252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8 263 679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WILHELM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Øst-Modumveien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PWK HOLDING AS</a:t>
            </a:r>
          </a:p>
        </p:txBody>
      </p:sp>
    </p:spTree>
  </p:cSld>
  <p:clrMapOvr>
    <a:masterClrMapping xmlns:a="http://schemas.openxmlformats.org/drawingml/2006/main"/>
  </p:clrMapOvr>
</p:sld>
</file>