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22f76d3cdb43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e053ade7534431"/>
  </p:sldMasterIdLst>
  <p:sldIdLst>
    <p:sldId xmlns:r="http://schemas.openxmlformats.org/officeDocument/2006/relationships" id="256" r:id="R8d2befed0acf4488"/>
    <p:sldId xmlns:r="http://schemas.openxmlformats.org/officeDocument/2006/relationships" id="257" r:id="R33ee87ead0a24aa3"/>
    <p:sldId xmlns:r="http://schemas.openxmlformats.org/officeDocument/2006/relationships" id="258" r:id="R90b04c7450304e59"/>
    <p:sldId xmlns:r="http://schemas.openxmlformats.org/officeDocument/2006/relationships" id="259" r:id="R9eada025d9f7431c"/>
    <p:sldId xmlns:r="http://schemas.openxmlformats.org/officeDocument/2006/relationships" id="260" r:id="Reec83b06058d47db"/>
    <p:sldId xmlns:r="http://schemas.openxmlformats.org/officeDocument/2006/relationships" id="261" r:id="Rcfa296cffd304f0f"/>
    <p:sldId xmlns:r="http://schemas.openxmlformats.org/officeDocument/2006/relationships" id="262" r:id="Rc85f9b82edf040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053ade7534431" /><Relationship Type="http://schemas.openxmlformats.org/officeDocument/2006/relationships/slide" Target="/ppt/slides/slide1.xml" Id="R8d2befed0acf4488" /><Relationship Type="http://schemas.openxmlformats.org/officeDocument/2006/relationships/slide" Target="/ppt/slides/slide2.xml" Id="R33ee87ead0a24aa3" /><Relationship Type="http://schemas.openxmlformats.org/officeDocument/2006/relationships/slide" Target="/ppt/slides/slide3.xml" Id="R90b04c7450304e59" /><Relationship Type="http://schemas.openxmlformats.org/officeDocument/2006/relationships/slide" Target="/ppt/slides/slide4.xml" Id="R9eada025d9f7431c" /><Relationship Type="http://schemas.openxmlformats.org/officeDocument/2006/relationships/slide" Target="/ppt/slides/slide5.xml" Id="Reec83b06058d47db" /><Relationship Type="http://schemas.openxmlformats.org/officeDocument/2006/relationships/slide" Target="/ppt/slides/slide6.xml" Id="Rcfa296cffd304f0f" /><Relationship Type="http://schemas.openxmlformats.org/officeDocument/2006/relationships/slide" Target="/ppt/slides/slide7.xml" Id="Rc85f9b82edf040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6ca9261b941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652db86d24b41" /><Relationship Type="http://schemas.openxmlformats.org/officeDocument/2006/relationships/theme" Target="/ppt/slideMasters/theme/theme1.xml" Id="Rd548052192874a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1652db86d24b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509ce474c41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3d3a167ed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7f46352cd46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a560c3555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713155def49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a59451b7e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9d468c33b4b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DAIKAI BJØRVIKA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DAIKAI BJØRVIKA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DAIKAI BJØRVIKA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DAIKAI BJØRVIKA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DAIKAI BJØRVIKA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DAIKAI BJØRVIKA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9 745 347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−2 239 692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−1 796 942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−4 920 039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21 054 114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DAIKAI BJØRVIKA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DAIKAI EUROPE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DAIKAI BJØRVIKA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Rostockgata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925 834 238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DAIKAI BJØRVIKA AS</a:t>
            </a:r>
          </a:p>
        </p:txBody>
      </p:sp>
    </p:spTree>
  </p:cSld>
  <p:clrMapOvr>
    <a:masterClrMapping xmlns:a="http://schemas.openxmlformats.org/drawingml/2006/main"/>
  </p:clrMapOvr>
</p:sld>
</file>