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272e475e0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14668406043dd"/>
  </p:sldMasterIdLst>
  <p:sldIdLst>
    <p:sldId xmlns:r="http://schemas.openxmlformats.org/officeDocument/2006/relationships" id="256" r:id="R80fe00c5b3404469"/>
    <p:sldId xmlns:r="http://schemas.openxmlformats.org/officeDocument/2006/relationships" id="257" r:id="Rbde1b312ec684945"/>
    <p:sldId xmlns:r="http://schemas.openxmlformats.org/officeDocument/2006/relationships" id="258" r:id="R21f9be0fda234c04"/>
    <p:sldId xmlns:r="http://schemas.openxmlformats.org/officeDocument/2006/relationships" id="259" r:id="R7325b6958a3d4773"/>
    <p:sldId xmlns:r="http://schemas.openxmlformats.org/officeDocument/2006/relationships" id="260" r:id="Raa16d1f2900f4959"/>
    <p:sldId xmlns:r="http://schemas.openxmlformats.org/officeDocument/2006/relationships" id="261" r:id="R5781e1c8128c4d0e"/>
    <p:sldId xmlns:r="http://schemas.openxmlformats.org/officeDocument/2006/relationships" id="262" r:id="Rc660ab0d3711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14668406043dd" /><Relationship Type="http://schemas.openxmlformats.org/officeDocument/2006/relationships/slide" Target="/ppt/slides/slide1.xml" Id="R80fe00c5b3404469" /><Relationship Type="http://schemas.openxmlformats.org/officeDocument/2006/relationships/slide" Target="/ppt/slides/slide2.xml" Id="Rbde1b312ec684945" /><Relationship Type="http://schemas.openxmlformats.org/officeDocument/2006/relationships/slide" Target="/ppt/slides/slide3.xml" Id="R21f9be0fda234c04" /><Relationship Type="http://schemas.openxmlformats.org/officeDocument/2006/relationships/slide" Target="/ppt/slides/slide4.xml" Id="R7325b6958a3d4773" /><Relationship Type="http://schemas.openxmlformats.org/officeDocument/2006/relationships/slide" Target="/ppt/slides/slide5.xml" Id="Raa16d1f2900f4959" /><Relationship Type="http://schemas.openxmlformats.org/officeDocument/2006/relationships/slide" Target="/ppt/slides/slide6.xml" Id="R5781e1c8128c4d0e" /><Relationship Type="http://schemas.openxmlformats.org/officeDocument/2006/relationships/slide" Target="/ppt/slides/slide7.xml" Id="Rc660ab0d3711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a4e9fcba544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680d12ec34dff" /><Relationship Type="http://schemas.openxmlformats.org/officeDocument/2006/relationships/theme" Target="/ppt/slideMasters/theme/theme1.xml" Id="R98f9f5cdd56942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680d12ec3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9e48defee40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caac7a364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341806231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9c0f76e0d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37f139b149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e45de352f43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652fde55942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FLAT1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FLAT1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5 001 396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