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638d572cc741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c44600e085433f"/>
  </p:sldMasterIdLst>
  <p:sldIdLst>
    <p:sldId xmlns:r="http://schemas.openxmlformats.org/officeDocument/2006/relationships" id="256" r:id="Rd6a3ca3047984420"/>
    <p:sldId xmlns:r="http://schemas.openxmlformats.org/officeDocument/2006/relationships" id="257" r:id="R8c812abaf5f14e72"/>
    <p:sldId xmlns:r="http://schemas.openxmlformats.org/officeDocument/2006/relationships" id="258" r:id="R86c456272d6f427a"/>
    <p:sldId xmlns:r="http://schemas.openxmlformats.org/officeDocument/2006/relationships" id="259" r:id="R3706d44b71ee4cde"/>
    <p:sldId xmlns:r="http://schemas.openxmlformats.org/officeDocument/2006/relationships" id="260" r:id="Ra0a7aacb22b1421a"/>
    <p:sldId xmlns:r="http://schemas.openxmlformats.org/officeDocument/2006/relationships" id="261" r:id="R9cfd525b91d64cf7"/>
    <p:sldId xmlns:r="http://schemas.openxmlformats.org/officeDocument/2006/relationships" id="262" r:id="Rd0cc067648974b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c44600e085433f" /><Relationship Type="http://schemas.openxmlformats.org/officeDocument/2006/relationships/slide" Target="/ppt/slides/slide1.xml" Id="Rd6a3ca3047984420" /><Relationship Type="http://schemas.openxmlformats.org/officeDocument/2006/relationships/slide" Target="/ppt/slides/slide2.xml" Id="R8c812abaf5f14e72" /><Relationship Type="http://schemas.openxmlformats.org/officeDocument/2006/relationships/slide" Target="/ppt/slides/slide3.xml" Id="R86c456272d6f427a" /><Relationship Type="http://schemas.openxmlformats.org/officeDocument/2006/relationships/slide" Target="/ppt/slides/slide4.xml" Id="R3706d44b71ee4cde" /><Relationship Type="http://schemas.openxmlformats.org/officeDocument/2006/relationships/slide" Target="/ppt/slides/slide5.xml" Id="Ra0a7aacb22b1421a" /><Relationship Type="http://schemas.openxmlformats.org/officeDocument/2006/relationships/slide" Target="/ppt/slides/slide6.xml" Id="R9cfd525b91d64cf7" /><Relationship Type="http://schemas.openxmlformats.org/officeDocument/2006/relationships/slide" Target="/ppt/slides/slide7.xml" Id="Rd0cc067648974b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b9d655b79c40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a3c37a7384d86" /><Relationship Type="http://schemas.openxmlformats.org/officeDocument/2006/relationships/theme" Target="/ppt/slideMasters/theme/theme1.xml" Id="R80054844501e48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1a3c37a7384d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b4cb93c3d47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cb31c725443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d5e8e0f874b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a83e1b34144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283c80fae44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34318bdd042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95481ed074b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HIINVEST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−123 118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2 095 313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4 756 003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VESTRHEIM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BAKKE VESTRHEIM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925 832 901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HIINVEST AS</a:t>
            </a:r>
          </a:p>
        </p:txBody>
      </p:sp>
    </p:spTree>
  </p:cSld>
  <p:clrMapOvr>
    <a:masterClrMapping xmlns:a="http://schemas.openxmlformats.org/drawingml/2006/main"/>
  </p:clrMapOvr>
</p:sld>
</file>