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c832c94be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bf7089b0048ac"/>
  </p:sldMasterIdLst>
  <p:sldIdLst>
    <p:sldId xmlns:r="http://schemas.openxmlformats.org/officeDocument/2006/relationships" id="256" r:id="R583f8654a03e446d"/>
    <p:sldId xmlns:r="http://schemas.openxmlformats.org/officeDocument/2006/relationships" id="257" r:id="R3a0a55b372cc497a"/>
    <p:sldId xmlns:r="http://schemas.openxmlformats.org/officeDocument/2006/relationships" id="258" r:id="R555126406d58416b"/>
    <p:sldId xmlns:r="http://schemas.openxmlformats.org/officeDocument/2006/relationships" id="259" r:id="R2fbe7fa55aee4878"/>
    <p:sldId xmlns:r="http://schemas.openxmlformats.org/officeDocument/2006/relationships" id="260" r:id="R34ec31f8331b4a21"/>
    <p:sldId xmlns:r="http://schemas.openxmlformats.org/officeDocument/2006/relationships" id="261" r:id="Ra2f369c85c3744f9"/>
    <p:sldId xmlns:r="http://schemas.openxmlformats.org/officeDocument/2006/relationships" id="262" r:id="Rb4550c0b1c57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bf7089b0048ac" /><Relationship Type="http://schemas.openxmlformats.org/officeDocument/2006/relationships/slide" Target="/ppt/slides/slide1.xml" Id="R583f8654a03e446d" /><Relationship Type="http://schemas.openxmlformats.org/officeDocument/2006/relationships/slide" Target="/ppt/slides/slide2.xml" Id="R3a0a55b372cc497a" /><Relationship Type="http://schemas.openxmlformats.org/officeDocument/2006/relationships/slide" Target="/ppt/slides/slide3.xml" Id="R555126406d58416b" /><Relationship Type="http://schemas.openxmlformats.org/officeDocument/2006/relationships/slide" Target="/ppt/slides/slide4.xml" Id="R2fbe7fa55aee4878" /><Relationship Type="http://schemas.openxmlformats.org/officeDocument/2006/relationships/slide" Target="/ppt/slides/slide5.xml" Id="R34ec31f8331b4a21" /><Relationship Type="http://schemas.openxmlformats.org/officeDocument/2006/relationships/slide" Target="/ppt/slides/slide6.xml" Id="Ra2f369c85c3744f9" /><Relationship Type="http://schemas.openxmlformats.org/officeDocument/2006/relationships/slide" Target="/ppt/slides/slide7.xml" Id="Rb4550c0b1c57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6a2f7dc21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fcef287845c5" /><Relationship Type="http://schemas.openxmlformats.org/officeDocument/2006/relationships/theme" Target="/ppt/slideMasters/theme/theme1.xml" Id="R281463de2294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afcef2878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8a49416241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9268db3c49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e1cf8f54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1e7a0667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da03606e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f90b53a68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a3cfd321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SJOVA &amp; SJAVEN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SJOVA &amp; SJAVEN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956 645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KARLSTRØM ASTRID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Baades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SJOVA &amp; SJAVEN AS</a:t>
            </a:r>
          </a:p>
        </p:txBody>
      </p:sp>
    </p:spTree>
  </p:cSld>
  <p:clrMapOvr>
    <a:masterClrMapping xmlns:a="http://schemas.openxmlformats.org/drawingml/2006/main"/>
  </p:clrMapOvr>
</p:sld>
</file>