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483bc938b242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4867f3619246b4"/>
  </p:sldMasterIdLst>
  <p:sldIdLst>
    <p:sldId xmlns:r="http://schemas.openxmlformats.org/officeDocument/2006/relationships" id="256" r:id="R706b9b35642a45b6"/>
    <p:sldId xmlns:r="http://schemas.openxmlformats.org/officeDocument/2006/relationships" id="257" r:id="R5331fc1c8c0c4579"/>
    <p:sldId xmlns:r="http://schemas.openxmlformats.org/officeDocument/2006/relationships" id="258" r:id="R939b8889d5314be0"/>
    <p:sldId xmlns:r="http://schemas.openxmlformats.org/officeDocument/2006/relationships" id="259" r:id="R29c40eaafb6a424c"/>
    <p:sldId xmlns:r="http://schemas.openxmlformats.org/officeDocument/2006/relationships" id="260" r:id="Rb29da213e7944d9b"/>
    <p:sldId xmlns:r="http://schemas.openxmlformats.org/officeDocument/2006/relationships" id="261" r:id="Rcd6d24f2485641ba"/>
    <p:sldId xmlns:r="http://schemas.openxmlformats.org/officeDocument/2006/relationships" id="262" r:id="R596e41168217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867f3619246b4" /><Relationship Type="http://schemas.openxmlformats.org/officeDocument/2006/relationships/slide" Target="/ppt/slides/slide1.xml" Id="R706b9b35642a45b6" /><Relationship Type="http://schemas.openxmlformats.org/officeDocument/2006/relationships/slide" Target="/ppt/slides/slide2.xml" Id="R5331fc1c8c0c4579" /><Relationship Type="http://schemas.openxmlformats.org/officeDocument/2006/relationships/slide" Target="/ppt/slides/slide3.xml" Id="R939b8889d5314be0" /><Relationship Type="http://schemas.openxmlformats.org/officeDocument/2006/relationships/slide" Target="/ppt/slides/slide4.xml" Id="R29c40eaafb6a424c" /><Relationship Type="http://schemas.openxmlformats.org/officeDocument/2006/relationships/slide" Target="/ppt/slides/slide5.xml" Id="Rb29da213e7944d9b" /><Relationship Type="http://schemas.openxmlformats.org/officeDocument/2006/relationships/slide" Target="/ppt/slides/slide6.xml" Id="Rcd6d24f2485641ba" /><Relationship Type="http://schemas.openxmlformats.org/officeDocument/2006/relationships/slide" Target="/ppt/slides/slide7.xml" Id="R596e41168217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687b2ee9540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6336d07c34d79" /><Relationship Type="http://schemas.openxmlformats.org/officeDocument/2006/relationships/theme" Target="/ppt/slideMasters/theme/theme1.xml" Id="Ra0f78d1953c0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6336d07c3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1285769b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207cb5179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028e16a1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864e0ece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cf18f4b1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1f4c010c3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8f6ccd7e4e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FYRSTEN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FYRSTEN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454 153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MØEN BERGLAND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28D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FYRSTEN HOLDING AS</a:t>
            </a:r>
          </a:p>
        </p:txBody>
      </p:sp>
    </p:spTree>
  </p:cSld>
  <p:clrMapOvr>
    <a:masterClrMapping xmlns:a="http://schemas.openxmlformats.org/drawingml/2006/main"/>
  </p:clrMapOvr>
</p:sld>
</file>