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e9f9c357a940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0efd2f559b4d9b"/>
  </p:sldMasterIdLst>
  <p:sldIdLst>
    <p:sldId xmlns:r="http://schemas.openxmlformats.org/officeDocument/2006/relationships" id="256" r:id="Rcde0bdb5fef844f1"/>
    <p:sldId xmlns:r="http://schemas.openxmlformats.org/officeDocument/2006/relationships" id="257" r:id="Rc1bfceb73bc04869"/>
    <p:sldId xmlns:r="http://schemas.openxmlformats.org/officeDocument/2006/relationships" id="258" r:id="Rfbcec71572d04f46"/>
    <p:sldId xmlns:r="http://schemas.openxmlformats.org/officeDocument/2006/relationships" id="259" r:id="R0c4d36729862487c"/>
    <p:sldId xmlns:r="http://schemas.openxmlformats.org/officeDocument/2006/relationships" id="260" r:id="R0f418a5e1aaa49e6"/>
    <p:sldId xmlns:r="http://schemas.openxmlformats.org/officeDocument/2006/relationships" id="261" r:id="Re94def0c9e8a4b3a"/>
    <p:sldId xmlns:r="http://schemas.openxmlformats.org/officeDocument/2006/relationships" id="262" r:id="R6adac7f6d3b84d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efd2f559b4d9b" /><Relationship Type="http://schemas.openxmlformats.org/officeDocument/2006/relationships/slide" Target="/ppt/slides/slide1.xml" Id="Rcde0bdb5fef844f1" /><Relationship Type="http://schemas.openxmlformats.org/officeDocument/2006/relationships/slide" Target="/ppt/slides/slide2.xml" Id="Rc1bfceb73bc04869" /><Relationship Type="http://schemas.openxmlformats.org/officeDocument/2006/relationships/slide" Target="/ppt/slides/slide3.xml" Id="Rfbcec71572d04f46" /><Relationship Type="http://schemas.openxmlformats.org/officeDocument/2006/relationships/slide" Target="/ppt/slides/slide4.xml" Id="R0c4d36729862487c" /><Relationship Type="http://schemas.openxmlformats.org/officeDocument/2006/relationships/slide" Target="/ppt/slides/slide5.xml" Id="R0f418a5e1aaa49e6" /><Relationship Type="http://schemas.openxmlformats.org/officeDocument/2006/relationships/slide" Target="/ppt/slides/slide6.xml" Id="Re94def0c9e8a4b3a" /><Relationship Type="http://schemas.openxmlformats.org/officeDocument/2006/relationships/slide" Target="/ppt/slides/slide7.xml" Id="R6adac7f6d3b84d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16b72433d44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79374e36c4672" /><Relationship Type="http://schemas.openxmlformats.org/officeDocument/2006/relationships/theme" Target="/ppt/slideMasters/theme/theme1.xml" Id="R296ed760f2af4f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d79374e36c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5459d7af34c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36137e474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388a78f9a4e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36cb41c8743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e72134fb145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071a3bb9b44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e0d017b22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