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726ca9a20b4f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1f10fb8103427f"/>
  </p:sldMasterIdLst>
  <p:sldIdLst>
    <p:sldId xmlns:r="http://schemas.openxmlformats.org/officeDocument/2006/relationships" id="256" r:id="Rc2ad28a02234441a"/>
    <p:sldId xmlns:r="http://schemas.openxmlformats.org/officeDocument/2006/relationships" id="257" r:id="Ra2414f3f698e42a0"/>
    <p:sldId xmlns:r="http://schemas.openxmlformats.org/officeDocument/2006/relationships" id="258" r:id="R5ff8a27eaee0489c"/>
    <p:sldId xmlns:r="http://schemas.openxmlformats.org/officeDocument/2006/relationships" id="259" r:id="R3dfc30bdfa314bd7"/>
    <p:sldId xmlns:r="http://schemas.openxmlformats.org/officeDocument/2006/relationships" id="260" r:id="R87d78e7221674b02"/>
    <p:sldId xmlns:r="http://schemas.openxmlformats.org/officeDocument/2006/relationships" id="261" r:id="Rfe46df3ede2a4dc9"/>
    <p:sldId xmlns:r="http://schemas.openxmlformats.org/officeDocument/2006/relationships" id="262" r:id="R3ca0d9d0887d4c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f10fb8103427f" /><Relationship Type="http://schemas.openxmlformats.org/officeDocument/2006/relationships/slide" Target="/ppt/slides/slide1.xml" Id="Rc2ad28a02234441a" /><Relationship Type="http://schemas.openxmlformats.org/officeDocument/2006/relationships/slide" Target="/ppt/slides/slide2.xml" Id="Ra2414f3f698e42a0" /><Relationship Type="http://schemas.openxmlformats.org/officeDocument/2006/relationships/slide" Target="/ppt/slides/slide3.xml" Id="R5ff8a27eaee0489c" /><Relationship Type="http://schemas.openxmlformats.org/officeDocument/2006/relationships/slide" Target="/ppt/slides/slide4.xml" Id="R3dfc30bdfa314bd7" /><Relationship Type="http://schemas.openxmlformats.org/officeDocument/2006/relationships/slide" Target="/ppt/slides/slide5.xml" Id="R87d78e7221674b02" /><Relationship Type="http://schemas.openxmlformats.org/officeDocument/2006/relationships/slide" Target="/ppt/slides/slide6.xml" Id="Rfe46df3ede2a4dc9" /><Relationship Type="http://schemas.openxmlformats.org/officeDocument/2006/relationships/slide" Target="/ppt/slides/slide7.xml" Id="R3ca0d9d0887d4c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75f86509846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1290c175f44b7" /><Relationship Type="http://schemas.openxmlformats.org/officeDocument/2006/relationships/theme" Target="/ppt/slideMasters/theme/theme1.xml" Id="Rdba3b0a182f340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61290c175f44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93b36ffdf4a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cb21bd30042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a646a345e4f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7541050b241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514ec8a9c49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7d1587b2f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5b9f4d3754b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