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da9f3e82e4d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a7848af96e4774"/>
  </p:sldMasterIdLst>
  <p:sldIdLst>
    <p:sldId xmlns:r="http://schemas.openxmlformats.org/officeDocument/2006/relationships" id="256" r:id="Ra246457033c540e0"/>
    <p:sldId xmlns:r="http://schemas.openxmlformats.org/officeDocument/2006/relationships" id="257" r:id="R5892734d76324f59"/>
    <p:sldId xmlns:r="http://schemas.openxmlformats.org/officeDocument/2006/relationships" id="258" r:id="R02dd39e9bfa14e15"/>
    <p:sldId xmlns:r="http://schemas.openxmlformats.org/officeDocument/2006/relationships" id="259" r:id="R0c5d4dbdcf9f4608"/>
    <p:sldId xmlns:r="http://schemas.openxmlformats.org/officeDocument/2006/relationships" id="260" r:id="R565dad00f8894c31"/>
    <p:sldId xmlns:r="http://schemas.openxmlformats.org/officeDocument/2006/relationships" id="261" r:id="R909de4320b2445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a7848af96e4774" /><Relationship Type="http://schemas.openxmlformats.org/officeDocument/2006/relationships/slide" Target="/ppt/slides/slide1.xml" Id="Ra246457033c540e0" /><Relationship Type="http://schemas.openxmlformats.org/officeDocument/2006/relationships/slide" Target="/ppt/slides/slide2.xml" Id="R5892734d76324f59" /><Relationship Type="http://schemas.openxmlformats.org/officeDocument/2006/relationships/slide" Target="/ppt/slides/slide3.xml" Id="R02dd39e9bfa14e15" /><Relationship Type="http://schemas.openxmlformats.org/officeDocument/2006/relationships/slide" Target="/ppt/slides/slide4.xml" Id="R0c5d4dbdcf9f4608" /><Relationship Type="http://schemas.openxmlformats.org/officeDocument/2006/relationships/slide" Target="/ppt/slides/slide5.xml" Id="R565dad00f8894c31" /><Relationship Type="http://schemas.openxmlformats.org/officeDocument/2006/relationships/slide" Target="/ppt/slides/slide6.xml" Id="R909de4320b2445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0dc47e3588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7296d34e94196" /><Relationship Type="http://schemas.openxmlformats.org/officeDocument/2006/relationships/theme" Target="/ppt/slideMasters/theme/theme1.xml" Id="Rdb6c6059fb59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b7296d34e941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1ea8eed3a4d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cdcfe0e66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69490caef42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2311b2bcb42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b90a264e7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e784c773548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ENGEVIK &amp; TISLEVOLL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925 831 778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ENGEVIK &amp; TISLEVOLL AS</a:t>
            </a:r>
          </a:p>
        </p:txBody>
      </p:sp>
    </p:spTree>
  </p:cSld>
  <p:clrMapOvr>
    <a:masterClrMapping xmlns:a="http://schemas.openxmlformats.org/drawingml/2006/main"/>
  </p:clrMapOvr>
</p:sld>
</file>