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841baae1e847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d200d4a88a4dc1"/>
  </p:sldMasterIdLst>
  <p:sldIdLst>
    <p:sldId xmlns:r="http://schemas.openxmlformats.org/officeDocument/2006/relationships" id="256" r:id="R5c9744b47c1e41cb"/>
    <p:sldId xmlns:r="http://schemas.openxmlformats.org/officeDocument/2006/relationships" id="257" r:id="Rfefb52807739452d"/>
    <p:sldId xmlns:r="http://schemas.openxmlformats.org/officeDocument/2006/relationships" id="258" r:id="Rbd39330a62b24161"/>
    <p:sldId xmlns:r="http://schemas.openxmlformats.org/officeDocument/2006/relationships" id="259" r:id="R86a3abd017bf4c7b"/>
    <p:sldId xmlns:r="http://schemas.openxmlformats.org/officeDocument/2006/relationships" id="260" r:id="R222a6e178c4d4a76"/>
    <p:sldId xmlns:r="http://schemas.openxmlformats.org/officeDocument/2006/relationships" id="261" r:id="Rf07665d0e89c4910"/>
    <p:sldId xmlns:r="http://schemas.openxmlformats.org/officeDocument/2006/relationships" id="262" r:id="R9c7fc407f3a448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d200d4a88a4dc1" /><Relationship Type="http://schemas.openxmlformats.org/officeDocument/2006/relationships/slide" Target="/ppt/slides/slide1.xml" Id="R5c9744b47c1e41cb" /><Relationship Type="http://schemas.openxmlformats.org/officeDocument/2006/relationships/slide" Target="/ppt/slides/slide2.xml" Id="Rfefb52807739452d" /><Relationship Type="http://schemas.openxmlformats.org/officeDocument/2006/relationships/slide" Target="/ppt/slides/slide3.xml" Id="Rbd39330a62b24161" /><Relationship Type="http://schemas.openxmlformats.org/officeDocument/2006/relationships/slide" Target="/ppt/slides/slide4.xml" Id="R86a3abd017bf4c7b" /><Relationship Type="http://schemas.openxmlformats.org/officeDocument/2006/relationships/slide" Target="/ppt/slides/slide5.xml" Id="R222a6e178c4d4a76" /><Relationship Type="http://schemas.openxmlformats.org/officeDocument/2006/relationships/slide" Target="/ppt/slides/slide6.xml" Id="Rf07665d0e89c4910" /><Relationship Type="http://schemas.openxmlformats.org/officeDocument/2006/relationships/slide" Target="/ppt/slides/slide7.xml" Id="R9c7fc407f3a448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6d5081b22c42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3f33ab90147ba" /><Relationship Type="http://schemas.openxmlformats.org/officeDocument/2006/relationships/theme" Target="/ppt/slideMasters/theme/theme1.xml" Id="R0330469f86d647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e3f33ab90147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086ca9ce641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432f6ae1e4e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01963d57843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6af23d28c4f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f77ec71174b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214795fab40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da3a1e36743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EIR NUTRITION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 NUTRITION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 NUTRITION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 NUTRITION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 NUTRITION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 NUTRITION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 NUTRITION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KVESETH HELGA MARIE 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 MARTE MORGENLIE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 NUTRITION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925 830 070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 NUTRITION AS</a:t>
            </a:r>
          </a:p>
        </p:txBody>
      </p:sp>
    </p:spTree>
  </p:cSld>
  <p:clrMapOvr>
    <a:masterClrMapping xmlns:a="http://schemas.openxmlformats.org/drawingml/2006/main"/>
  </p:clrMapOvr>
</p:sld>
</file>