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17d058dca246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eb2cd563fc4231"/>
  </p:sldMasterIdLst>
  <p:sldIdLst>
    <p:sldId xmlns:r="http://schemas.openxmlformats.org/officeDocument/2006/relationships" id="256" r:id="Rfea87f0eb43b400e"/>
    <p:sldId xmlns:r="http://schemas.openxmlformats.org/officeDocument/2006/relationships" id="257" r:id="R84c45db310b242be"/>
    <p:sldId xmlns:r="http://schemas.openxmlformats.org/officeDocument/2006/relationships" id="258" r:id="R3b18a4f5dbc4452e"/>
    <p:sldId xmlns:r="http://schemas.openxmlformats.org/officeDocument/2006/relationships" id="259" r:id="R2178a5e4e4b84824"/>
    <p:sldId xmlns:r="http://schemas.openxmlformats.org/officeDocument/2006/relationships" id="260" r:id="R2afb5c273b0d44e6"/>
    <p:sldId xmlns:r="http://schemas.openxmlformats.org/officeDocument/2006/relationships" id="261" r:id="Reb4f61a3663d412b"/>
    <p:sldId xmlns:r="http://schemas.openxmlformats.org/officeDocument/2006/relationships" id="262" r:id="Rc9508b1ca176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b2cd563fc4231" /><Relationship Type="http://schemas.openxmlformats.org/officeDocument/2006/relationships/slide" Target="/ppt/slides/slide1.xml" Id="Rfea87f0eb43b400e" /><Relationship Type="http://schemas.openxmlformats.org/officeDocument/2006/relationships/slide" Target="/ppt/slides/slide2.xml" Id="R84c45db310b242be" /><Relationship Type="http://schemas.openxmlformats.org/officeDocument/2006/relationships/slide" Target="/ppt/slides/slide3.xml" Id="R3b18a4f5dbc4452e" /><Relationship Type="http://schemas.openxmlformats.org/officeDocument/2006/relationships/slide" Target="/ppt/slides/slide4.xml" Id="R2178a5e4e4b84824" /><Relationship Type="http://schemas.openxmlformats.org/officeDocument/2006/relationships/slide" Target="/ppt/slides/slide5.xml" Id="R2afb5c273b0d44e6" /><Relationship Type="http://schemas.openxmlformats.org/officeDocument/2006/relationships/slide" Target="/ppt/slides/slide6.xml" Id="Reb4f61a3663d412b" /><Relationship Type="http://schemas.openxmlformats.org/officeDocument/2006/relationships/slide" Target="/ppt/slides/slide7.xml" Id="Rc9508b1ca176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0218496aa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7b4da6a464230" /><Relationship Type="http://schemas.openxmlformats.org/officeDocument/2006/relationships/theme" Target="/ppt/slideMasters/theme/theme1.xml" Id="R27e8710c123b48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47b4da6a4642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ebb736a5542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bf7d47b5c43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ec53b21a5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1f70a163a41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4c41d2cb345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cd19bd63a4f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2a3f22a1541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ARCTICA AS ble etablert [år] og holder til i Longyearbyen.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14 095 917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1 088 107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1 023 987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8 319 530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9 852 072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Lompensenteret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9170 Longyearbyen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www.arctica-as.no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925 822 485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ARCTICA AS</a:t>
            </a:r>
          </a:p>
        </p:txBody>
      </p:sp>
    </p:spTree>
  </p:cSld>
  <p:clrMapOvr>
    <a:masterClrMapping xmlns:a="http://schemas.openxmlformats.org/drawingml/2006/main"/>
  </p:clrMapOvr>
</p:sld>
</file>