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07707723bb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8b0fcb7256489d"/>
  </p:sldMasterIdLst>
  <p:sldIdLst>
    <p:sldId xmlns:r="http://schemas.openxmlformats.org/officeDocument/2006/relationships" id="256" r:id="Ra66e26f252bc4d95"/>
    <p:sldId xmlns:r="http://schemas.openxmlformats.org/officeDocument/2006/relationships" id="257" r:id="R9d829a34bc1443c9"/>
    <p:sldId xmlns:r="http://schemas.openxmlformats.org/officeDocument/2006/relationships" id="258" r:id="R7ab16a9fdeca43c6"/>
    <p:sldId xmlns:r="http://schemas.openxmlformats.org/officeDocument/2006/relationships" id="259" r:id="R24cde5e9424f4bff"/>
    <p:sldId xmlns:r="http://schemas.openxmlformats.org/officeDocument/2006/relationships" id="260" r:id="R9a8d3def9b754923"/>
    <p:sldId xmlns:r="http://schemas.openxmlformats.org/officeDocument/2006/relationships" id="261" r:id="R277f6f1db5ae464d"/>
    <p:sldId xmlns:r="http://schemas.openxmlformats.org/officeDocument/2006/relationships" id="262" r:id="R3bff8c6bfbba45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b0fcb7256489d" /><Relationship Type="http://schemas.openxmlformats.org/officeDocument/2006/relationships/slide" Target="/ppt/slides/slide1.xml" Id="Ra66e26f252bc4d95" /><Relationship Type="http://schemas.openxmlformats.org/officeDocument/2006/relationships/slide" Target="/ppt/slides/slide2.xml" Id="R9d829a34bc1443c9" /><Relationship Type="http://schemas.openxmlformats.org/officeDocument/2006/relationships/slide" Target="/ppt/slides/slide3.xml" Id="R7ab16a9fdeca43c6" /><Relationship Type="http://schemas.openxmlformats.org/officeDocument/2006/relationships/slide" Target="/ppt/slides/slide4.xml" Id="R24cde5e9424f4bff" /><Relationship Type="http://schemas.openxmlformats.org/officeDocument/2006/relationships/slide" Target="/ppt/slides/slide5.xml" Id="R9a8d3def9b754923" /><Relationship Type="http://schemas.openxmlformats.org/officeDocument/2006/relationships/slide" Target="/ppt/slides/slide6.xml" Id="R277f6f1db5ae464d" /><Relationship Type="http://schemas.openxmlformats.org/officeDocument/2006/relationships/slide" Target="/ppt/slides/slide7.xml" Id="R3bff8c6bfbba45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87ff95797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49c6ad0234a64" /><Relationship Type="http://schemas.openxmlformats.org/officeDocument/2006/relationships/theme" Target="/ppt/slideMasters/theme/theme1.xml" Id="R4e92ed520d96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49c6ad023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5f210d20b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4c4149778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4be914036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32aba2ddf42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c09afe750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1aea2a6ec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9e060e2fa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NATTKATTEN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NATTKATTEN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FESKOVA TETIANA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SHIROBOKOVA LIUDMILA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925 822 221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NATTKATTEN AS</a:t>
            </a:r>
          </a:p>
        </p:txBody>
      </p:sp>
    </p:spTree>
  </p:cSld>
  <p:clrMapOvr>
    <a:masterClrMapping xmlns:a="http://schemas.openxmlformats.org/drawingml/2006/main"/>
  </p:clrMapOvr>
</p:sld>
</file>