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3e6212f264e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a547295566495c"/>
  </p:sldMasterIdLst>
  <p:sldIdLst>
    <p:sldId xmlns:r="http://schemas.openxmlformats.org/officeDocument/2006/relationships" id="256" r:id="R74ab602f071c42bd"/>
    <p:sldId xmlns:r="http://schemas.openxmlformats.org/officeDocument/2006/relationships" id="257" r:id="Rf6eef2f86278458a"/>
    <p:sldId xmlns:r="http://schemas.openxmlformats.org/officeDocument/2006/relationships" id="258" r:id="R2317a992c34e4bdc"/>
    <p:sldId xmlns:r="http://schemas.openxmlformats.org/officeDocument/2006/relationships" id="259" r:id="Rb96cf50558d64352"/>
    <p:sldId xmlns:r="http://schemas.openxmlformats.org/officeDocument/2006/relationships" id="260" r:id="R3ab3443f54af4711"/>
    <p:sldId xmlns:r="http://schemas.openxmlformats.org/officeDocument/2006/relationships" id="261" r:id="R90c26aeda4a143a3"/>
    <p:sldId xmlns:r="http://schemas.openxmlformats.org/officeDocument/2006/relationships" id="262" r:id="Rd51f8f2ba864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547295566495c" /><Relationship Type="http://schemas.openxmlformats.org/officeDocument/2006/relationships/slide" Target="/ppt/slides/slide1.xml" Id="R74ab602f071c42bd" /><Relationship Type="http://schemas.openxmlformats.org/officeDocument/2006/relationships/slide" Target="/ppt/slides/slide2.xml" Id="Rf6eef2f86278458a" /><Relationship Type="http://schemas.openxmlformats.org/officeDocument/2006/relationships/slide" Target="/ppt/slides/slide3.xml" Id="R2317a992c34e4bdc" /><Relationship Type="http://schemas.openxmlformats.org/officeDocument/2006/relationships/slide" Target="/ppt/slides/slide4.xml" Id="Rb96cf50558d64352" /><Relationship Type="http://schemas.openxmlformats.org/officeDocument/2006/relationships/slide" Target="/ppt/slides/slide5.xml" Id="R3ab3443f54af4711" /><Relationship Type="http://schemas.openxmlformats.org/officeDocument/2006/relationships/slide" Target="/ppt/slides/slide6.xml" Id="R90c26aeda4a143a3" /><Relationship Type="http://schemas.openxmlformats.org/officeDocument/2006/relationships/slide" Target="/ppt/slides/slide7.xml" Id="Rd51f8f2ba864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f81b6105c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05b29931f40bf" /><Relationship Type="http://schemas.openxmlformats.org/officeDocument/2006/relationships/theme" Target="/ppt/slideMasters/theme/theme1.xml" Id="R813791743fb24c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05b29931f40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8efadffc9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01c890545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234dcacc2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716369c81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7b8baa8ce4c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295a2d58449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d57f1954843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MALOTTO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MALOTTO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MALOTTO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MALOTTO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MALOTTO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MALOTTO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458 853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MALOTTO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GRØNNÆSS DAG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MALOTTO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Otto Grønnæss, Lørenveien 62A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925 821 683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MALOTTO AS</a:t>
            </a:r>
          </a:p>
        </p:txBody>
      </p:sp>
    </p:spTree>
  </p:cSld>
  <p:clrMapOvr>
    <a:masterClrMapping xmlns:a="http://schemas.openxmlformats.org/drawingml/2006/main"/>
  </p:clrMapOvr>
</p:sld>
</file>