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ae9c7b7a6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3087cc9de4976"/>
  </p:sldMasterIdLst>
  <p:sldIdLst>
    <p:sldId xmlns:r="http://schemas.openxmlformats.org/officeDocument/2006/relationships" id="256" r:id="Rc8196e63ea604961"/>
    <p:sldId xmlns:r="http://schemas.openxmlformats.org/officeDocument/2006/relationships" id="257" r:id="R7fb9183f64174289"/>
    <p:sldId xmlns:r="http://schemas.openxmlformats.org/officeDocument/2006/relationships" id="258" r:id="Rfd282cbf27654cad"/>
    <p:sldId xmlns:r="http://schemas.openxmlformats.org/officeDocument/2006/relationships" id="259" r:id="R62c2c2a821fa4ce1"/>
    <p:sldId xmlns:r="http://schemas.openxmlformats.org/officeDocument/2006/relationships" id="260" r:id="R757d7a88863b4ad8"/>
    <p:sldId xmlns:r="http://schemas.openxmlformats.org/officeDocument/2006/relationships" id="261" r:id="R3515c72c6a7f4d98"/>
    <p:sldId xmlns:r="http://schemas.openxmlformats.org/officeDocument/2006/relationships" id="262" r:id="Re782270504b3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3087cc9de4976" /><Relationship Type="http://schemas.openxmlformats.org/officeDocument/2006/relationships/slide" Target="/ppt/slides/slide1.xml" Id="Rc8196e63ea604961" /><Relationship Type="http://schemas.openxmlformats.org/officeDocument/2006/relationships/slide" Target="/ppt/slides/slide2.xml" Id="R7fb9183f64174289" /><Relationship Type="http://schemas.openxmlformats.org/officeDocument/2006/relationships/slide" Target="/ppt/slides/slide3.xml" Id="Rfd282cbf27654cad" /><Relationship Type="http://schemas.openxmlformats.org/officeDocument/2006/relationships/slide" Target="/ppt/slides/slide4.xml" Id="R62c2c2a821fa4ce1" /><Relationship Type="http://schemas.openxmlformats.org/officeDocument/2006/relationships/slide" Target="/ppt/slides/slide5.xml" Id="R757d7a88863b4ad8" /><Relationship Type="http://schemas.openxmlformats.org/officeDocument/2006/relationships/slide" Target="/ppt/slides/slide6.xml" Id="R3515c72c6a7f4d98" /><Relationship Type="http://schemas.openxmlformats.org/officeDocument/2006/relationships/slide" Target="/ppt/slides/slide7.xml" Id="Re782270504b3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10eb4772d4f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7740721d44bbf" /><Relationship Type="http://schemas.openxmlformats.org/officeDocument/2006/relationships/theme" Target="/ppt/slideMasters/theme/theme1.xml" Id="Rf63a19dfe453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27740721d4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39a312215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4770005540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f2fb640cc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0fd961210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6c7359fa4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277f82a1643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439552517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K FINNANGER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 FINNANGER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81 539 230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7 514 073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FINNANGER HANS BJØRGVIK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Orionvegen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925 821 241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K FINNANGER AS</a:t>
            </a:r>
          </a:p>
        </p:txBody>
      </p:sp>
    </p:spTree>
  </p:cSld>
  <p:clrMapOvr>
    <a:masterClrMapping xmlns:a="http://schemas.openxmlformats.org/drawingml/2006/main"/>
  </p:clrMapOvr>
</p:sld>
</file>