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ff6da42505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3bff31b98408a"/>
  </p:sldMasterIdLst>
  <p:sldIdLst>
    <p:sldId xmlns:r="http://schemas.openxmlformats.org/officeDocument/2006/relationships" id="256" r:id="R9b69218cf71f4f70"/>
    <p:sldId xmlns:r="http://schemas.openxmlformats.org/officeDocument/2006/relationships" id="257" r:id="R0528d42338684cb6"/>
    <p:sldId xmlns:r="http://schemas.openxmlformats.org/officeDocument/2006/relationships" id="258" r:id="Rf711682577d04691"/>
    <p:sldId xmlns:r="http://schemas.openxmlformats.org/officeDocument/2006/relationships" id="259" r:id="R7c9ec5a9e08c4743"/>
    <p:sldId xmlns:r="http://schemas.openxmlformats.org/officeDocument/2006/relationships" id="260" r:id="R75c6951034f94c5d"/>
    <p:sldId xmlns:r="http://schemas.openxmlformats.org/officeDocument/2006/relationships" id="261" r:id="R18bf69e1b98542aa"/>
    <p:sldId xmlns:r="http://schemas.openxmlformats.org/officeDocument/2006/relationships" id="262" r:id="R6111ae23cc004a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3bff31b98408a" /><Relationship Type="http://schemas.openxmlformats.org/officeDocument/2006/relationships/slide" Target="/ppt/slides/slide1.xml" Id="R9b69218cf71f4f70" /><Relationship Type="http://schemas.openxmlformats.org/officeDocument/2006/relationships/slide" Target="/ppt/slides/slide2.xml" Id="R0528d42338684cb6" /><Relationship Type="http://schemas.openxmlformats.org/officeDocument/2006/relationships/slide" Target="/ppt/slides/slide3.xml" Id="Rf711682577d04691" /><Relationship Type="http://schemas.openxmlformats.org/officeDocument/2006/relationships/slide" Target="/ppt/slides/slide4.xml" Id="R7c9ec5a9e08c4743" /><Relationship Type="http://schemas.openxmlformats.org/officeDocument/2006/relationships/slide" Target="/ppt/slides/slide5.xml" Id="R75c6951034f94c5d" /><Relationship Type="http://schemas.openxmlformats.org/officeDocument/2006/relationships/slide" Target="/ppt/slides/slide6.xml" Id="R18bf69e1b98542aa" /><Relationship Type="http://schemas.openxmlformats.org/officeDocument/2006/relationships/slide" Target="/ppt/slides/slide7.xml" Id="R6111ae23cc004a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9dd7732b6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16b27283444b3" /><Relationship Type="http://schemas.openxmlformats.org/officeDocument/2006/relationships/theme" Target="/ppt/slideMasters/theme/theme1.xml" Id="R4a528cd47f8d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16b27283444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206715758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99873cc9d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257b62c30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4e1d39f15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4b2722c3348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cccd78a4c44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bcc4ac3c7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 JOHNSEN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JOHNSEN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Våkleivåsen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925 820 709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JOHNSEN HOLDING AS</a:t>
            </a:r>
          </a:p>
        </p:txBody>
      </p:sp>
    </p:spTree>
  </p:cSld>
  <p:clrMapOvr>
    <a:masterClrMapping xmlns:a="http://schemas.openxmlformats.org/drawingml/2006/main"/>
  </p:clrMapOvr>
</p:sld>
</file>