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084914899f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d9b4c84eb74092"/>
  </p:sldMasterIdLst>
  <p:sldIdLst>
    <p:sldId xmlns:r="http://schemas.openxmlformats.org/officeDocument/2006/relationships" id="256" r:id="R0c62b73dfd534f64"/>
    <p:sldId xmlns:r="http://schemas.openxmlformats.org/officeDocument/2006/relationships" id="257" r:id="R9c006893fc1842a6"/>
    <p:sldId xmlns:r="http://schemas.openxmlformats.org/officeDocument/2006/relationships" id="258" r:id="R6830bbb5451c4ace"/>
    <p:sldId xmlns:r="http://schemas.openxmlformats.org/officeDocument/2006/relationships" id="259" r:id="Rc415452fecb14413"/>
    <p:sldId xmlns:r="http://schemas.openxmlformats.org/officeDocument/2006/relationships" id="260" r:id="Ra22d7d780c524fff"/>
    <p:sldId xmlns:r="http://schemas.openxmlformats.org/officeDocument/2006/relationships" id="261" r:id="R9ebd22bc0fd94704"/>
    <p:sldId xmlns:r="http://schemas.openxmlformats.org/officeDocument/2006/relationships" id="262" r:id="R361362fc936c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9b4c84eb74092" /><Relationship Type="http://schemas.openxmlformats.org/officeDocument/2006/relationships/slide" Target="/ppt/slides/slide1.xml" Id="R0c62b73dfd534f64" /><Relationship Type="http://schemas.openxmlformats.org/officeDocument/2006/relationships/slide" Target="/ppt/slides/slide2.xml" Id="R9c006893fc1842a6" /><Relationship Type="http://schemas.openxmlformats.org/officeDocument/2006/relationships/slide" Target="/ppt/slides/slide3.xml" Id="R6830bbb5451c4ace" /><Relationship Type="http://schemas.openxmlformats.org/officeDocument/2006/relationships/slide" Target="/ppt/slides/slide4.xml" Id="Rc415452fecb14413" /><Relationship Type="http://schemas.openxmlformats.org/officeDocument/2006/relationships/slide" Target="/ppt/slides/slide5.xml" Id="Ra22d7d780c524fff" /><Relationship Type="http://schemas.openxmlformats.org/officeDocument/2006/relationships/slide" Target="/ppt/slides/slide6.xml" Id="R9ebd22bc0fd94704" /><Relationship Type="http://schemas.openxmlformats.org/officeDocument/2006/relationships/slide" Target="/ppt/slides/slide7.xml" Id="R361362fc936c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a7287ec67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072ffbbc2449a" /><Relationship Type="http://schemas.openxmlformats.org/officeDocument/2006/relationships/theme" Target="/ppt/slideMasters/theme/theme1.xml" Id="R6cf5c71c07c142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072ffbbc2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407cc2d8e4b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608abb45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15bd62cd4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1a458b484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33b64e9c0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618df81ac44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ac89bc8e14f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