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18b147ee654f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714a95b48140bd"/>
  </p:sldMasterIdLst>
  <p:sldIdLst>
    <p:sldId xmlns:r="http://schemas.openxmlformats.org/officeDocument/2006/relationships" id="256" r:id="Rd4d86b50fe98406e"/>
    <p:sldId xmlns:r="http://schemas.openxmlformats.org/officeDocument/2006/relationships" id="257" r:id="R264d15342f4045a5"/>
    <p:sldId xmlns:r="http://schemas.openxmlformats.org/officeDocument/2006/relationships" id="258" r:id="Rdd132a79689c4e1e"/>
    <p:sldId xmlns:r="http://schemas.openxmlformats.org/officeDocument/2006/relationships" id="259" r:id="R414e8056ea334775"/>
    <p:sldId xmlns:r="http://schemas.openxmlformats.org/officeDocument/2006/relationships" id="260" r:id="R155a5d284a194ede"/>
    <p:sldId xmlns:r="http://schemas.openxmlformats.org/officeDocument/2006/relationships" id="261" r:id="Rcc52447cd04c45fa"/>
    <p:sldId xmlns:r="http://schemas.openxmlformats.org/officeDocument/2006/relationships" id="262" r:id="R465631b3a35848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14a95b48140bd" /><Relationship Type="http://schemas.openxmlformats.org/officeDocument/2006/relationships/slide" Target="/ppt/slides/slide1.xml" Id="Rd4d86b50fe98406e" /><Relationship Type="http://schemas.openxmlformats.org/officeDocument/2006/relationships/slide" Target="/ppt/slides/slide2.xml" Id="R264d15342f4045a5" /><Relationship Type="http://schemas.openxmlformats.org/officeDocument/2006/relationships/slide" Target="/ppt/slides/slide3.xml" Id="Rdd132a79689c4e1e" /><Relationship Type="http://schemas.openxmlformats.org/officeDocument/2006/relationships/slide" Target="/ppt/slides/slide4.xml" Id="R414e8056ea334775" /><Relationship Type="http://schemas.openxmlformats.org/officeDocument/2006/relationships/slide" Target="/ppt/slides/slide5.xml" Id="R155a5d284a194ede" /><Relationship Type="http://schemas.openxmlformats.org/officeDocument/2006/relationships/slide" Target="/ppt/slides/slide6.xml" Id="Rcc52447cd04c45fa" /><Relationship Type="http://schemas.openxmlformats.org/officeDocument/2006/relationships/slide" Target="/ppt/slides/slide7.xml" Id="R465631b3a35848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3cf61b112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1a86b86ea4cd7" /><Relationship Type="http://schemas.openxmlformats.org/officeDocument/2006/relationships/theme" Target="/ppt/slideMasters/theme/theme1.xml" Id="R9c1ed9a0edce46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21a86b86ea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2d1135ebb46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31673e25b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9c865f53549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364fc898645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43eca1a054e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248d80fd2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05f15dff5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PROSJEKTGRUPPEN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PROSJEKTGRUPPEN NORGE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16 628 986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18 839 788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MIKKELSEN  –  21,2 %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HEGGØY  –  21,2 %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GRANAAS INVEST AS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PROSJEKTGRUPPEN NORGE AS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PHILMI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VEXO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925 817 546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PROSJEKTGRUPPEN NORGE AS</a:t>
            </a:r>
          </a:p>
        </p:txBody>
      </p:sp>
    </p:spTree>
  </p:cSld>
  <p:clrMapOvr>
    <a:masterClrMapping xmlns:a="http://schemas.openxmlformats.org/drawingml/2006/main"/>
  </p:clrMapOvr>
</p:sld>
</file>