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757d5a8ebf40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6d4d5e8864fb6"/>
  </p:sldMasterIdLst>
  <p:sldIdLst>
    <p:sldId xmlns:r="http://schemas.openxmlformats.org/officeDocument/2006/relationships" id="256" r:id="R3c57addab4b24296"/>
    <p:sldId xmlns:r="http://schemas.openxmlformats.org/officeDocument/2006/relationships" id="257" r:id="R0f503efa97074186"/>
    <p:sldId xmlns:r="http://schemas.openxmlformats.org/officeDocument/2006/relationships" id="258" r:id="R3a7363ee7d794f68"/>
    <p:sldId xmlns:r="http://schemas.openxmlformats.org/officeDocument/2006/relationships" id="259" r:id="R228d329e80b34dba"/>
    <p:sldId xmlns:r="http://schemas.openxmlformats.org/officeDocument/2006/relationships" id="260" r:id="R12976be5c8584b17"/>
    <p:sldId xmlns:r="http://schemas.openxmlformats.org/officeDocument/2006/relationships" id="261" r:id="R5a4f15abadb343dc"/>
    <p:sldId xmlns:r="http://schemas.openxmlformats.org/officeDocument/2006/relationships" id="262" r:id="R8a13592cf148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6d4d5e8864fb6" /><Relationship Type="http://schemas.openxmlformats.org/officeDocument/2006/relationships/slide" Target="/ppt/slides/slide1.xml" Id="R3c57addab4b24296" /><Relationship Type="http://schemas.openxmlformats.org/officeDocument/2006/relationships/slide" Target="/ppt/slides/slide2.xml" Id="R0f503efa97074186" /><Relationship Type="http://schemas.openxmlformats.org/officeDocument/2006/relationships/slide" Target="/ppt/slides/slide3.xml" Id="R3a7363ee7d794f68" /><Relationship Type="http://schemas.openxmlformats.org/officeDocument/2006/relationships/slide" Target="/ppt/slides/slide4.xml" Id="R228d329e80b34dba" /><Relationship Type="http://schemas.openxmlformats.org/officeDocument/2006/relationships/slide" Target="/ppt/slides/slide5.xml" Id="R12976be5c8584b17" /><Relationship Type="http://schemas.openxmlformats.org/officeDocument/2006/relationships/slide" Target="/ppt/slides/slide6.xml" Id="R5a4f15abadb343dc" /><Relationship Type="http://schemas.openxmlformats.org/officeDocument/2006/relationships/slide" Target="/ppt/slides/slide7.xml" Id="R8a13592cf148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3091e9c66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de0c662fe49f4" /><Relationship Type="http://schemas.openxmlformats.org/officeDocument/2006/relationships/theme" Target="/ppt/slideMasters/theme/theme1.xml" Id="Rccd39ff2c07f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0de0c662fe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28669631a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4cea9f7e04e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97d8014124e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4506589e643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425a7a2d84e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1735b1bde46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7b9a3aa7d4e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AIMTILA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AIMTILA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AIMTILA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AIMTILA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AIMTILA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AIMTILA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2 141 536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396 822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AIMTILA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ISMAIL STEVEN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AIMTILA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Skipsbyggergata 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925 810 673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AIMTILA AS</a:t>
            </a:r>
          </a:p>
        </p:txBody>
      </p:sp>
    </p:spTree>
  </p:cSld>
  <p:clrMapOvr>
    <a:masterClrMapping xmlns:a="http://schemas.openxmlformats.org/drawingml/2006/main"/>
  </p:clrMapOvr>
</p:sld>
</file>