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c25858e59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7f4be47f74c4c"/>
  </p:sldMasterIdLst>
  <p:sldIdLst>
    <p:sldId xmlns:r="http://schemas.openxmlformats.org/officeDocument/2006/relationships" id="256" r:id="Rcfe695de9d784709"/>
    <p:sldId xmlns:r="http://schemas.openxmlformats.org/officeDocument/2006/relationships" id="257" r:id="R3f201f37ce964f15"/>
    <p:sldId xmlns:r="http://schemas.openxmlformats.org/officeDocument/2006/relationships" id="258" r:id="Rf5c94818edd5418f"/>
    <p:sldId xmlns:r="http://schemas.openxmlformats.org/officeDocument/2006/relationships" id="259" r:id="R6591b3b4ea7f4590"/>
    <p:sldId xmlns:r="http://schemas.openxmlformats.org/officeDocument/2006/relationships" id="260" r:id="Rcb874b6bcc664e97"/>
    <p:sldId xmlns:r="http://schemas.openxmlformats.org/officeDocument/2006/relationships" id="261" r:id="R7693ee3526e14b2c"/>
    <p:sldId xmlns:r="http://schemas.openxmlformats.org/officeDocument/2006/relationships" id="262" r:id="R9aeb84e459c54c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7f4be47f74c4c" /><Relationship Type="http://schemas.openxmlformats.org/officeDocument/2006/relationships/slide" Target="/ppt/slides/slide1.xml" Id="Rcfe695de9d784709" /><Relationship Type="http://schemas.openxmlformats.org/officeDocument/2006/relationships/slide" Target="/ppt/slides/slide2.xml" Id="R3f201f37ce964f15" /><Relationship Type="http://schemas.openxmlformats.org/officeDocument/2006/relationships/slide" Target="/ppt/slides/slide3.xml" Id="Rf5c94818edd5418f" /><Relationship Type="http://schemas.openxmlformats.org/officeDocument/2006/relationships/slide" Target="/ppt/slides/slide4.xml" Id="R6591b3b4ea7f4590" /><Relationship Type="http://schemas.openxmlformats.org/officeDocument/2006/relationships/slide" Target="/ppt/slides/slide5.xml" Id="Rcb874b6bcc664e97" /><Relationship Type="http://schemas.openxmlformats.org/officeDocument/2006/relationships/slide" Target="/ppt/slides/slide6.xml" Id="R7693ee3526e14b2c" /><Relationship Type="http://schemas.openxmlformats.org/officeDocument/2006/relationships/slide" Target="/ppt/slides/slide7.xml" Id="R9aeb84e459c54c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fd436b13a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b426e7eda4677" /><Relationship Type="http://schemas.openxmlformats.org/officeDocument/2006/relationships/theme" Target="/ppt/slideMasters/theme/theme1.xml" Id="R1e29aca3e206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ab426e7eda46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fa97345f4c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a736ab285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1e1644039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ec03b5eb2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790d7a5654f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ce2f4fe04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d4e6859b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NIP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NIP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932 589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SYNECO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NIP 2 AS</a:t>
            </a:r>
          </a:p>
        </p:txBody>
      </p:sp>
    </p:spTree>
  </p:cSld>
  <p:clrMapOvr>
    <a:masterClrMapping xmlns:a="http://schemas.openxmlformats.org/drawingml/2006/main"/>
  </p:clrMapOvr>
</p:sld>
</file>