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be6f1c32b4b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74e38606494ba6"/>
  </p:sldMasterIdLst>
  <p:sldIdLst>
    <p:sldId xmlns:r="http://schemas.openxmlformats.org/officeDocument/2006/relationships" id="256" r:id="R06a8a5f307ae4873"/>
    <p:sldId xmlns:r="http://schemas.openxmlformats.org/officeDocument/2006/relationships" id="257" r:id="R245e65c135ff44cf"/>
    <p:sldId xmlns:r="http://schemas.openxmlformats.org/officeDocument/2006/relationships" id="258" r:id="R2dc3cadc00c945a8"/>
    <p:sldId xmlns:r="http://schemas.openxmlformats.org/officeDocument/2006/relationships" id="259" r:id="Re1469f0f9c4e4310"/>
    <p:sldId xmlns:r="http://schemas.openxmlformats.org/officeDocument/2006/relationships" id="260" r:id="R355373393ef1433f"/>
    <p:sldId xmlns:r="http://schemas.openxmlformats.org/officeDocument/2006/relationships" id="261" r:id="R571c2baa1d9144e6"/>
    <p:sldId xmlns:r="http://schemas.openxmlformats.org/officeDocument/2006/relationships" id="262" r:id="R955a519dbb52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4e38606494ba6" /><Relationship Type="http://schemas.openxmlformats.org/officeDocument/2006/relationships/slide" Target="/ppt/slides/slide1.xml" Id="R06a8a5f307ae4873" /><Relationship Type="http://schemas.openxmlformats.org/officeDocument/2006/relationships/slide" Target="/ppt/slides/slide2.xml" Id="R245e65c135ff44cf" /><Relationship Type="http://schemas.openxmlformats.org/officeDocument/2006/relationships/slide" Target="/ppt/slides/slide3.xml" Id="R2dc3cadc00c945a8" /><Relationship Type="http://schemas.openxmlformats.org/officeDocument/2006/relationships/slide" Target="/ppt/slides/slide4.xml" Id="Re1469f0f9c4e4310" /><Relationship Type="http://schemas.openxmlformats.org/officeDocument/2006/relationships/slide" Target="/ppt/slides/slide5.xml" Id="R355373393ef1433f" /><Relationship Type="http://schemas.openxmlformats.org/officeDocument/2006/relationships/slide" Target="/ppt/slides/slide6.xml" Id="R571c2baa1d9144e6" /><Relationship Type="http://schemas.openxmlformats.org/officeDocument/2006/relationships/slide" Target="/ppt/slides/slide7.xml" Id="R955a519dbb52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07557f8f1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594c6fe8c47ed" /><Relationship Type="http://schemas.openxmlformats.org/officeDocument/2006/relationships/theme" Target="/ppt/slideMasters/theme/theme1.xml" Id="R9d9761ec52a4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6594c6fe8c47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4aba28dd24a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c3884d79145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18a6bd3b2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eca4d3000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6bee9930b4b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66176939447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b1e27349e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MBE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MBE GRUPPEN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10 687 743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11 220 348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GRIMSRØD TOMTEFELT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FJELDSTUEN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Thranes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925 809 136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MBE GRUPPEN AS</a:t>
            </a:r>
          </a:p>
        </p:txBody>
      </p:sp>
    </p:spTree>
  </p:cSld>
  <p:clrMapOvr>
    <a:masterClrMapping xmlns:a="http://schemas.openxmlformats.org/drawingml/2006/main"/>
  </p:clrMapOvr>
</p:sld>
</file>