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f2862675f84e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7daab2c825493e"/>
  </p:sldMasterIdLst>
  <p:sldIdLst>
    <p:sldId xmlns:r="http://schemas.openxmlformats.org/officeDocument/2006/relationships" id="256" r:id="R6d96fa35adc94fe5"/>
    <p:sldId xmlns:r="http://schemas.openxmlformats.org/officeDocument/2006/relationships" id="257" r:id="R9838e08683274416"/>
    <p:sldId xmlns:r="http://schemas.openxmlformats.org/officeDocument/2006/relationships" id="258" r:id="Rd3413e7fa5a24fb2"/>
    <p:sldId xmlns:r="http://schemas.openxmlformats.org/officeDocument/2006/relationships" id="259" r:id="Rd6776c1b0db84c17"/>
    <p:sldId xmlns:r="http://schemas.openxmlformats.org/officeDocument/2006/relationships" id="260" r:id="R5f70efb40c1844d1"/>
    <p:sldId xmlns:r="http://schemas.openxmlformats.org/officeDocument/2006/relationships" id="261" r:id="R6c19840a32934f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7daab2c825493e" /><Relationship Type="http://schemas.openxmlformats.org/officeDocument/2006/relationships/slide" Target="/ppt/slides/slide1.xml" Id="R6d96fa35adc94fe5" /><Relationship Type="http://schemas.openxmlformats.org/officeDocument/2006/relationships/slide" Target="/ppt/slides/slide2.xml" Id="R9838e08683274416" /><Relationship Type="http://schemas.openxmlformats.org/officeDocument/2006/relationships/slide" Target="/ppt/slides/slide3.xml" Id="Rd3413e7fa5a24fb2" /><Relationship Type="http://schemas.openxmlformats.org/officeDocument/2006/relationships/slide" Target="/ppt/slides/slide4.xml" Id="Rd6776c1b0db84c17" /><Relationship Type="http://schemas.openxmlformats.org/officeDocument/2006/relationships/slide" Target="/ppt/slides/slide5.xml" Id="R5f70efb40c1844d1" /><Relationship Type="http://schemas.openxmlformats.org/officeDocument/2006/relationships/slide" Target="/ppt/slides/slide6.xml" Id="R6c19840a32934f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ab0370847649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db78ef3084e6f" /><Relationship Type="http://schemas.openxmlformats.org/officeDocument/2006/relationships/theme" Target="/ppt/slideMasters/theme/theme1.xml" Id="R8d09fc67813041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adb78ef3084e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44633724f4b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d591191334d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a524a3ace4d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90e12853d4f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7e814448948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58f69a1504e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SOLØR 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SOLØR HUS AS ble etablert [år] og holder til i Flisa.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SOLØR HUS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2270 Flisa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925 809 101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SOLØR HUS AS</a:t>
            </a:r>
          </a:p>
        </p:txBody>
      </p:sp>
    </p:spTree>
  </p:cSld>
  <p:clrMapOvr>
    <a:masterClrMapping xmlns:a="http://schemas.openxmlformats.org/drawingml/2006/main"/>
  </p:clrMapOvr>
</p:sld>
</file>