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bf361b2b514f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968f39791e425e"/>
  </p:sldMasterIdLst>
  <p:sldIdLst>
    <p:sldId xmlns:r="http://schemas.openxmlformats.org/officeDocument/2006/relationships" id="256" r:id="R8a627dd6a12c4489"/>
    <p:sldId xmlns:r="http://schemas.openxmlformats.org/officeDocument/2006/relationships" id="257" r:id="Rde5c404f7eb14b4f"/>
    <p:sldId xmlns:r="http://schemas.openxmlformats.org/officeDocument/2006/relationships" id="258" r:id="Rec5b31921de74480"/>
    <p:sldId xmlns:r="http://schemas.openxmlformats.org/officeDocument/2006/relationships" id="259" r:id="R8d5289e1aeaa416d"/>
    <p:sldId xmlns:r="http://schemas.openxmlformats.org/officeDocument/2006/relationships" id="260" r:id="Raf62806c93884309"/>
    <p:sldId xmlns:r="http://schemas.openxmlformats.org/officeDocument/2006/relationships" id="261" r:id="R8f8fe9f910404f0f"/>
    <p:sldId xmlns:r="http://schemas.openxmlformats.org/officeDocument/2006/relationships" id="262" r:id="Rb047aa70310e48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968f39791e425e" /><Relationship Type="http://schemas.openxmlformats.org/officeDocument/2006/relationships/slide" Target="/ppt/slides/slide1.xml" Id="R8a627dd6a12c4489" /><Relationship Type="http://schemas.openxmlformats.org/officeDocument/2006/relationships/slide" Target="/ppt/slides/slide2.xml" Id="Rde5c404f7eb14b4f" /><Relationship Type="http://schemas.openxmlformats.org/officeDocument/2006/relationships/slide" Target="/ppt/slides/slide3.xml" Id="Rec5b31921de74480" /><Relationship Type="http://schemas.openxmlformats.org/officeDocument/2006/relationships/slide" Target="/ppt/slides/slide4.xml" Id="R8d5289e1aeaa416d" /><Relationship Type="http://schemas.openxmlformats.org/officeDocument/2006/relationships/slide" Target="/ppt/slides/slide5.xml" Id="Raf62806c93884309" /><Relationship Type="http://schemas.openxmlformats.org/officeDocument/2006/relationships/slide" Target="/ppt/slides/slide6.xml" Id="R8f8fe9f910404f0f" /><Relationship Type="http://schemas.openxmlformats.org/officeDocument/2006/relationships/slide" Target="/ppt/slides/slide7.xml" Id="Rb047aa70310e48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b2c1cdc92d4f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dcdea94fc548fe" /><Relationship Type="http://schemas.openxmlformats.org/officeDocument/2006/relationships/theme" Target="/ppt/slideMasters/theme/theme1.xml" Id="Ra23f1ef2295c44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dcdea94fc548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99222390341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555459b0c74f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d885b21d7c4b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a8a3c23aa74d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47a48dfc7843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dcd19d001245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1912a2ce5f40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 HAABET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HAABET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 HAABET HOLDING AS ble etablert [år] og holder til i Eidsnes.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HAABET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HAABET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HAABET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−29 234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−103 236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3 810 862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4 858 410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HAABET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HAABET MARIUS NØTTVEIT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HAABET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Sjukenesstranda 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6037 Eidsnes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925 809 004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HAABET HOLDING AS</a:t>
            </a:r>
          </a:p>
        </p:txBody>
      </p:sp>
    </p:spTree>
  </p:cSld>
  <p:clrMapOvr>
    <a:masterClrMapping xmlns:a="http://schemas.openxmlformats.org/drawingml/2006/main"/>
  </p:clrMapOvr>
</p:sld>
</file>