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aed45e8d8847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206aa47e6847ee"/>
  </p:sldMasterIdLst>
  <p:sldIdLst>
    <p:sldId xmlns:r="http://schemas.openxmlformats.org/officeDocument/2006/relationships" id="256" r:id="Ra49733dd188a4b2e"/>
    <p:sldId xmlns:r="http://schemas.openxmlformats.org/officeDocument/2006/relationships" id="257" r:id="Rfdddf3f20ddb4d18"/>
    <p:sldId xmlns:r="http://schemas.openxmlformats.org/officeDocument/2006/relationships" id="258" r:id="Rdca8c191e1db4f43"/>
    <p:sldId xmlns:r="http://schemas.openxmlformats.org/officeDocument/2006/relationships" id="259" r:id="R3eee4092b3e14902"/>
    <p:sldId xmlns:r="http://schemas.openxmlformats.org/officeDocument/2006/relationships" id="260" r:id="R548a82f861454451"/>
    <p:sldId xmlns:r="http://schemas.openxmlformats.org/officeDocument/2006/relationships" id="261" r:id="R3b09ac14000c471f"/>
    <p:sldId xmlns:r="http://schemas.openxmlformats.org/officeDocument/2006/relationships" id="262" r:id="Re743f5a856594e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206aa47e6847ee" /><Relationship Type="http://schemas.openxmlformats.org/officeDocument/2006/relationships/slide" Target="/ppt/slides/slide1.xml" Id="Ra49733dd188a4b2e" /><Relationship Type="http://schemas.openxmlformats.org/officeDocument/2006/relationships/slide" Target="/ppt/slides/slide2.xml" Id="Rfdddf3f20ddb4d18" /><Relationship Type="http://schemas.openxmlformats.org/officeDocument/2006/relationships/slide" Target="/ppt/slides/slide3.xml" Id="Rdca8c191e1db4f43" /><Relationship Type="http://schemas.openxmlformats.org/officeDocument/2006/relationships/slide" Target="/ppt/slides/slide4.xml" Id="R3eee4092b3e14902" /><Relationship Type="http://schemas.openxmlformats.org/officeDocument/2006/relationships/slide" Target="/ppt/slides/slide5.xml" Id="R548a82f861454451" /><Relationship Type="http://schemas.openxmlformats.org/officeDocument/2006/relationships/slide" Target="/ppt/slides/slide6.xml" Id="R3b09ac14000c471f" /><Relationship Type="http://schemas.openxmlformats.org/officeDocument/2006/relationships/slide" Target="/ppt/slides/slide7.xml" Id="Re743f5a856594e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3ebbf3a0a345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ab38571fd477c" /><Relationship Type="http://schemas.openxmlformats.org/officeDocument/2006/relationships/theme" Target="/ppt/slideMasters/theme/theme1.xml" Id="R840fe3bcfc654a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5ab38571fd47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13b687ea847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f5cac1e1d4b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ecd332df144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5746c3cff46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71d234ade49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b8aa224ed44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d59d4e5d640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OPINION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OPINION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OPINION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OPINION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OPINION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OPINION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145 198 310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1 559 593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2 709 973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18 996 466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51 535 250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OPINION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OPINION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OPINION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Vulkan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925 808 962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OPINION AS</a:t>
            </a:r>
          </a:p>
        </p:txBody>
      </p:sp>
    </p:spTree>
  </p:cSld>
  <p:clrMapOvr>
    <a:masterClrMapping xmlns:a="http://schemas.openxmlformats.org/drawingml/2006/main"/>
  </p:clrMapOvr>
</p:sld>
</file>