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5ee016608545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d8828677fe4046"/>
  </p:sldMasterIdLst>
  <p:sldIdLst>
    <p:sldId xmlns:r="http://schemas.openxmlformats.org/officeDocument/2006/relationships" id="256" r:id="R6a54b87017354c5a"/>
    <p:sldId xmlns:r="http://schemas.openxmlformats.org/officeDocument/2006/relationships" id="257" r:id="R425c58d8fe20474f"/>
    <p:sldId xmlns:r="http://schemas.openxmlformats.org/officeDocument/2006/relationships" id="258" r:id="Rfbf5fa459c3447f4"/>
    <p:sldId xmlns:r="http://schemas.openxmlformats.org/officeDocument/2006/relationships" id="259" r:id="Rae6c23ea1d5249cf"/>
    <p:sldId xmlns:r="http://schemas.openxmlformats.org/officeDocument/2006/relationships" id="260" r:id="Ra39b3b867437463a"/>
    <p:sldId xmlns:r="http://schemas.openxmlformats.org/officeDocument/2006/relationships" id="261" r:id="Rfca342f8a38a4ea8"/>
    <p:sldId xmlns:r="http://schemas.openxmlformats.org/officeDocument/2006/relationships" id="262" r:id="R74deb934410a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d8828677fe4046" /><Relationship Type="http://schemas.openxmlformats.org/officeDocument/2006/relationships/slide" Target="/ppt/slides/slide1.xml" Id="R6a54b87017354c5a" /><Relationship Type="http://schemas.openxmlformats.org/officeDocument/2006/relationships/slide" Target="/ppt/slides/slide2.xml" Id="R425c58d8fe20474f" /><Relationship Type="http://schemas.openxmlformats.org/officeDocument/2006/relationships/slide" Target="/ppt/slides/slide3.xml" Id="Rfbf5fa459c3447f4" /><Relationship Type="http://schemas.openxmlformats.org/officeDocument/2006/relationships/slide" Target="/ppt/slides/slide4.xml" Id="Rae6c23ea1d5249cf" /><Relationship Type="http://schemas.openxmlformats.org/officeDocument/2006/relationships/slide" Target="/ppt/slides/slide5.xml" Id="Ra39b3b867437463a" /><Relationship Type="http://schemas.openxmlformats.org/officeDocument/2006/relationships/slide" Target="/ppt/slides/slide6.xml" Id="Rfca342f8a38a4ea8" /><Relationship Type="http://schemas.openxmlformats.org/officeDocument/2006/relationships/slide" Target="/ppt/slides/slide7.xml" Id="R74deb934410a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86d7acc314d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d99868f94aec" /><Relationship Type="http://schemas.openxmlformats.org/officeDocument/2006/relationships/theme" Target="/ppt/slideMasters/theme/theme1.xml" Id="R1d58059136e542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3d99868f9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def013a6f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5238083a64d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4068f687d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a1cfbda5ad40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9b216516b41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0c7980897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792f83e7a4e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TELLNES EIENDOM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31 577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TELLNES PER E HOMLEID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Ebbesvikvegen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TELLNES EIENDOM AS</a:t>
            </a:r>
          </a:p>
        </p:txBody>
      </p:sp>
    </p:spTree>
  </p:cSld>
  <p:clrMapOvr>
    <a:masterClrMapping xmlns:a="http://schemas.openxmlformats.org/drawingml/2006/main"/>
  </p:clrMapOvr>
</p:sld>
</file>