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6009ce73f947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c5bedf0ae2490c"/>
  </p:sldMasterIdLst>
  <p:sldIdLst>
    <p:sldId xmlns:r="http://schemas.openxmlformats.org/officeDocument/2006/relationships" id="256" r:id="R1d377c7e4bc44e62"/>
    <p:sldId xmlns:r="http://schemas.openxmlformats.org/officeDocument/2006/relationships" id="257" r:id="Rf24099260dc84387"/>
    <p:sldId xmlns:r="http://schemas.openxmlformats.org/officeDocument/2006/relationships" id="258" r:id="R81931c89d6504465"/>
    <p:sldId xmlns:r="http://schemas.openxmlformats.org/officeDocument/2006/relationships" id="259" r:id="R1549500a34584be4"/>
    <p:sldId xmlns:r="http://schemas.openxmlformats.org/officeDocument/2006/relationships" id="260" r:id="Ra25bf6ace2344ec8"/>
    <p:sldId xmlns:r="http://schemas.openxmlformats.org/officeDocument/2006/relationships" id="261" r:id="Re395978330c040d8"/>
    <p:sldId xmlns:r="http://schemas.openxmlformats.org/officeDocument/2006/relationships" id="262" r:id="Rac70ffedd40649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c5bedf0ae2490c" /><Relationship Type="http://schemas.openxmlformats.org/officeDocument/2006/relationships/slide" Target="/ppt/slides/slide1.xml" Id="R1d377c7e4bc44e62" /><Relationship Type="http://schemas.openxmlformats.org/officeDocument/2006/relationships/slide" Target="/ppt/slides/slide2.xml" Id="Rf24099260dc84387" /><Relationship Type="http://schemas.openxmlformats.org/officeDocument/2006/relationships/slide" Target="/ppt/slides/slide3.xml" Id="R81931c89d6504465" /><Relationship Type="http://schemas.openxmlformats.org/officeDocument/2006/relationships/slide" Target="/ppt/slides/slide4.xml" Id="R1549500a34584be4" /><Relationship Type="http://schemas.openxmlformats.org/officeDocument/2006/relationships/slide" Target="/ppt/slides/slide5.xml" Id="Ra25bf6ace2344ec8" /><Relationship Type="http://schemas.openxmlformats.org/officeDocument/2006/relationships/slide" Target="/ppt/slides/slide6.xml" Id="Re395978330c040d8" /><Relationship Type="http://schemas.openxmlformats.org/officeDocument/2006/relationships/slide" Target="/ppt/slides/slide7.xml" Id="Rac70ffedd40649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b9c189ef8e42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7a7cf265d40a7" /><Relationship Type="http://schemas.openxmlformats.org/officeDocument/2006/relationships/theme" Target="/ppt/slideMasters/theme/theme1.xml" Id="R2482375535d841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f7a7cf265d40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973e486e24d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6d427849244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93fd8eca847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e51f771cf41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9b6c871e744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500f756074c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e702cf9b44e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HALSTEINSLID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HALSTEINSLID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HALSTEINSLID AS ble etablert [år] og holder til i Stryn.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HALSTEINSLID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HALSTEINSLID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HALSTEINSLID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5 668 709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1 164 403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949 610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974 990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2 902 905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HALSTEINSLID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ORH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HALSTEINSLID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Tonningsgata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6783 Stryn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925 808 571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HALSTEINSLID AS</a:t>
            </a:r>
          </a:p>
        </p:txBody>
      </p:sp>
    </p:spTree>
  </p:cSld>
  <p:clrMapOvr>
    <a:masterClrMapping xmlns:a="http://schemas.openxmlformats.org/drawingml/2006/main"/>
  </p:clrMapOvr>
</p:sld>
</file>