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b5c788991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514e8c79e4086"/>
  </p:sldMasterIdLst>
  <p:sldIdLst>
    <p:sldId xmlns:r="http://schemas.openxmlformats.org/officeDocument/2006/relationships" id="256" r:id="R5e2d6aa0bb434de8"/>
    <p:sldId xmlns:r="http://schemas.openxmlformats.org/officeDocument/2006/relationships" id="257" r:id="R70f91c6bb7da4302"/>
    <p:sldId xmlns:r="http://schemas.openxmlformats.org/officeDocument/2006/relationships" id="258" r:id="R4f872c4787364f9a"/>
    <p:sldId xmlns:r="http://schemas.openxmlformats.org/officeDocument/2006/relationships" id="259" r:id="R0d385632ae16423f"/>
    <p:sldId xmlns:r="http://schemas.openxmlformats.org/officeDocument/2006/relationships" id="260" r:id="R51bfa7aec40a4883"/>
    <p:sldId xmlns:r="http://schemas.openxmlformats.org/officeDocument/2006/relationships" id="261" r:id="R4482a6e893f64675"/>
    <p:sldId xmlns:r="http://schemas.openxmlformats.org/officeDocument/2006/relationships" id="262" r:id="Re93934aaefd7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514e8c79e4086" /><Relationship Type="http://schemas.openxmlformats.org/officeDocument/2006/relationships/slide" Target="/ppt/slides/slide1.xml" Id="R5e2d6aa0bb434de8" /><Relationship Type="http://schemas.openxmlformats.org/officeDocument/2006/relationships/slide" Target="/ppt/slides/slide2.xml" Id="R70f91c6bb7da4302" /><Relationship Type="http://schemas.openxmlformats.org/officeDocument/2006/relationships/slide" Target="/ppt/slides/slide3.xml" Id="R4f872c4787364f9a" /><Relationship Type="http://schemas.openxmlformats.org/officeDocument/2006/relationships/slide" Target="/ppt/slides/slide4.xml" Id="R0d385632ae16423f" /><Relationship Type="http://schemas.openxmlformats.org/officeDocument/2006/relationships/slide" Target="/ppt/slides/slide5.xml" Id="R51bfa7aec40a4883" /><Relationship Type="http://schemas.openxmlformats.org/officeDocument/2006/relationships/slide" Target="/ppt/slides/slide6.xml" Id="R4482a6e893f64675" /><Relationship Type="http://schemas.openxmlformats.org/officeDocument/2006/relationships/slide" Target="/ppt/slides/slide7.xml" Id="Re93934aaefd7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76b273452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dfff841a04c57" /><Relationship Type="http://schemas.openxmlformats.org/officeDocument/2006/relationships/theme" Target="/ppt/slideMasters/theme/theme1.xml" Id="Rf4f961284ec1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dfff841a0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6499dda8f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b0b7a2ce0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6fd76477c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e9ae26304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166c8e521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dd4fd2737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9278a7ea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VARSITY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VARSITY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VARSITY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VARSITY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VARSITY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VARSITY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550 792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VARSITY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NITO HERSTAD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VARSITY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Hvalstadlia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VARSITY AS</a:t>
            </a:r>
          </a:p>
        </p:txBody>
      </p:sp>
    </p:spTree>
  </p:cSld>
  <p:clrMapOvr>
    <a:masterClrMapping xmlns:a="http://schemas.openxmlformats.org/drawingml/2006/main"/>
  </p:clrMapOvr>
</p:sld>
</file>