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5c62af052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e3458b14541e3"/>
  </p:sldMasterIdLst>
  <p:sldIdLst>
    <p:sldId xmlns:r="http://schemas.openxmlformats.org/officeDocument/2006/relationships" id="256" r:id="Rb9149ef3c02d46e2"/>
    <p:sldId xmlns:r="http://schemas.openxmlformats.org/officeDocument/2006/relationships" id="257" r:id="R8e6c539282c74801"/>
    <p:sldId xmlns:r="http://schemas.openxmlformats.org/officeDocument/2006/relationships" id="258" r:id="R482a616b93be4f20"/>
    <p:sldId xmlns:r="http://schemas.openxmlformats.org/officeDocument/2006/relationships" id="259" r:id="R8fa5ad642de74ad1"/>
    <p:sldId xmlns:r="http://schemas.openxmlformats.org/officeDocument/2006/relationships" id="260" r:id="R3b6dda2ce99d4784"/>
    <p:sldId xmlns:r="http://schemas.openxmlformats.org/officeDocument/2006/relationships" id="261" r:id="Rad84dbe8746642d4"/>
    <p:sldId xmlns:r="http://schemas.openxmlformats.org/officeDocument/2006/relationships" id="262" r:id="R89777705ca70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e3458b14541e3" /><Relationship Type="http://schemas.openxmlformats.org/officeDocument/2006/relationships/slide" Target="/ppt/slides/slide1.xml" Id="Rb9149ef3c02d46e2" /><Relationship Type="http://schemas.openxmlformats.org/officeDocument/2006/relationships/slide" Target="/ppt/slides/slide2.xml" Id="R8e6c539282c74801" /><Relationship Type="http://schemas.openxmlformats.org/officeDocument/2006/relationships/slide" Target="/ppt/slides/slide3.xml" Id="R482a616b93be4f20" /><Relationship Type="http://schemas.openxmlformats.org/officeDocument/2006/relationships/slide" Target="/ppt/slides/slide4.xml" Id="R8fa5ad642de74ad1" /><Relationship Type="http://schemas.openxmlformats.org/officeDocument/2006/relationships/slide" Target="/ppt/slides/slide5.xml" Id="R3b6dda2ce99d4784" /><Relationship Type="http://schemas.openxmlformats.org/officeDocument/2006/relationships/slide" Target="/ppt/slides/slide6.xml" Id="Rad84dbe8746642d4" /><Relationship Type="http://schemas.openxmlformats.org/officeDocument/2006/relationships/slide" Target="/ppt/slides/slide7.xml" Id="R89777705ca70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398bbba2e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b81ad8af14fd4" /><Relationship Type="http://schemas.openxmlformats.org/officeDocument/2006/relationships/theme" Target="/ppt/slideMasters/theme/theme1.xml" Id="R1005017e46e8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b81ad8af1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96bf293e6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de6452bdb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62795d3f7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bf1cb8b6b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7e688b0e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28e51ed6f46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344a833db42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TCS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TCS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1 218 836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CHRISTIAN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Sørliveg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7712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TCS HOLDING AS</a:t>
            </a:r>
          </a:p>
        </p:txBody>
      </p:sp>
    </p:spTree>
  </p:cSld>
  <p:clrMapOvr>
    <a:masterClrMapping xmlns:a="http://schemas.openxmlformats.org/drawingml/2006/main"/>
  </p:clrMapOvr>
</p:sld>
</file>