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912f652161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a09d56a6c4f5e"/>
  </p:sldMasterIdLst>
  <p:sldIdLst>
    <p:sldId xmlns:r="http://schemas.openxmlformats.org/officeDocument/2006/relationships" id="256" r:id="R81b30e68e26940f1"/>
    <p:sldId xmlns:r="http://schemas.openxmlformats.org/officeDocument/2006/relationships" id="257" r:id="R8af33c642f9a4501"/>
    <p:sldId xmlns:r="http://schemas.openxmlformats.org/officeDocument/2006/relationships" id="258" r:id="Rd4c5fe1ebee84f08"/>
    <p:sldId xmlns:r="http://schemas.openxmlformats.org/officeDocument/2006/relationships" id="259" r:id="R7c09b770e5094813"/>
    <p:sldId xmlns:r="http://schemas.openxmlformats.org/officeDocument/2006/relationships" id="260" r:id="Rc304cac13b194b1a"/>
    <p:sldId xmlns:r="http://schemas.openxmlformats.org/officeDocument/2006/relationships" id="261" r:id="R9cd375fade824ede"/>
    <p:sldId xmlns:r="http://schemas.openxmlformats.org/officeDocument/2006/relationships" id="262" r:id="R8360b45d919e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a09d56a6c4f5e" /><Relationship Type="http://schemas.openxmlformats.org/officeDocument/2006/relationships/slide" Target="/ppt/slides/slide1.xml" Id="R81b30e68e26940f1" /><Relationship Type="http://schemas.openxmlformats.org/officeDocument/2006/relationships/slide" Target="/ppt/slides/slide2.xml" Id="R8af33c642f9a4501" /><Relationship Type="http://schemas.openxmlformats.org/officeDocument/2006/relationships/slide" Target="/ppt/slides/slide3.xml" Id="Rd4c5fe1ebee84f08" /><Relationship Type="http://schemas.openxmlformats.org/officeDocument/2006/relationships/slide" Target="/ppt/slides/slide4.xml" Id="R7c09b770e5094813" /><Relationship Type="http://schemas.openxmlformats.org/officeDocument/2006/relationships/slide" Target="/ppt/slides/slide5.xml" Id="Rc304cac13b194b1a" /><Relationship Type="http://schemas.openxmlformats.org/officeDocument/2006/relationships/slide" Target="/ppt/slides/slide6.xml" Id="R9cd375fade824ede" /><Relationship Type="http://schemas.openxmlformats.org/officeDocument/2006/relationships/slide" Target="/ppt/slides/slide7.xml" Id="R8360b45d919e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b7319ec37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687da76e4e12" /><Relationship Type="http://schemas.openxmlformats.org/officeDocument/2006/relationships/theme" Target="/ppt/slideMasters/theme/theme1.xml" Id="R826c71bbe6b3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8687da76e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02a20e9574d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80f2bfefa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2a153826a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80dfc5725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0d3760ae5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181950a424a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68e6c7dd246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 MASKIN NARVIK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 MASKIN NARVIK AS ble etablert [år] og holder til i Ankenes.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295 927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STIBERG STIG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Stiberg, Håkvik - E6 44B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8521 Ankenes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MASKIN NARVIK AS</a:t>
            </a:r>
          </a:p>
        </p:txBody>
      </p:sp>
    </p:spTree>
  </p:cSld>
  <p:clrMapOvr>
    <a:masterClrMapping xmlns:a="http://schemas.openxmlformats.org/drawingml/2006/main"/>
  </p:clrMapOvr>
</p:sld>
</file>