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dec2b42c2141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de906b3c3041e6"/>
  </p:sldMasterIdLst>
  <p:sldIdLst>
    <p:sldId xmlns:r="http://schemas.openxmlformats.org/officeDocument/2006/relationships" id="256" r:id="R016093fb12a94273"/>
    <p:sldId xmlns:r="http://schemas.openxmlformats.org/officeDocument/2006/relationships" id="257" r:id="R7b6b3250ca19483c"/>
    <p:sldId xmlns:r="http://schemas.openxmlformats.org/officeDocument/2006/relationships" id="258" r:id="R095beaf82af84d22"/>
    <p:sldId xmlns:r="http://schemas.openxmlformats.org/officeDocument/2006/relationships" id="259" r:id="R8908eae13a5a46b1"/>
    <p:sldId xmlns:r="http://schemas.openxmlformats.org/officeDocument/2006/relationships" id="260" r:id="R71d8be2651b646af"/>
    <p:sldId xmlns:r="http://schemas.openxmlformats.org/officeDocument/2006/relationships" id="261" r:id="R9ca390ec660f4d0a"/>
    <p:sldId xmlns:r="http://schemas.openxmlformats.org/officeDocument/2006/relationships" id="262" r:id="R06d86520ec4040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de906b3c3041e6" /><Relationship Type="http://schemas.openxmlformats.org/officeDocument/2006/relationships/slide" Target="/ppt/slides/slide1.xml" Id="R016093fb12a94273" /><Relationship Type="http://schemas.openxmlformats.org/officeDocument/2006/relationships/slide" Target="/ppt/slides/slide2.xml" Id="R7b6b3250ca19483c" /><Relationship Type="http://schemas.openxmlformats.org/officeDocument/2006/relationships/slide" Target="/ppt/slides/slide3.xml" Id="R095beaf82af84d22" /><Relationship Type="http://schemas.openxmlformats.org/officeDocument/2006/relationships/slide" Target="/ppt/slides/slide4.xml" Id="R8908eae13a5a46b1" /><Relationship Type="http://schemas.openxmlformats.org/officeDocument/2006/relationships/slide" Target="/ppt/slides/slide5.xml" Id="R71d8be2651b646af" /><Relationship Type="http://schemas.openxmlformats.org/officeDocument/2006/relationships/slide" Target="/ppt/slides/slide6.xml" Id="R9ca390ec660f4d0a" /><Relationship Type="http://schemas.openxmlformats.org/officeDocument/2006/relationships/slide" Target="/ppt/slides/slide7.xml" Id="R06d86520ec4040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e5e21f257a48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d23b155dd64eaa" /><Relationship Type="http://schemas.openxmlformats.org/officeDocument/2006/relationships/theme" Target="/ppt/slideMasters/theme/theme1.xml" Id="R89655887d97f4c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d23b155dd64e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afd00bf4ec44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ded35451d240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3df803d7d844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5bd24b979d40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eb2a3821de417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937c8c5fc4425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3994be61e946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MAGNE MØRK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MØRK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MAGNE MØRK HOLDING AS ble etablert [år] og holder til i Sortland.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MØRK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MØRK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MØRK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−25 016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165 496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482 339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487 339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MØRK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MØRK MAGNE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MØRK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Rødmyrveien 8A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8406 Sortland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925 803 669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MØRK HOLDING AS</a:t>
            </a:r>
          </a:p>
        </p:txBody>
      </p:sp>
    </p:spTree>
  </p:cSld>
  <p:clrMapOvr>
    <a:masterClrMapping xmlns:a="http://schemas.openxmlformats.org/drawingml/2006/main"/>
  </p:clrMapOvr>
</p:sld>
</file>