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8c81e8d05d42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e9d86dc6c44ca3"/>
  </p:sldMasterIdLst>
  <p:sldIdLst>
    <p:sldId xmlns:r="http://schemas.openxmlformats.org/officeDocument/2006/relationships" id="256" r:id="R68fa979fe41744f4"/>
    <p:sldId xmlns:r="http://schemas.openxmlformats.org/officeDocument/2006/relationships" id="257" r:id="Re7594953f7ba4ee0"/>
    <p:sldId xmlns:r="http://schemas.openxmlformats.org/officeDocument/2006/relationships" id="258" r:id="R0e73de96f2b7452f"/>
    <p:sldId xmlns:r="http://schemas.openxmlformats.org/officeDocument/2006/relationships" id="259" r:id="Ra527d35a910e4d7e"/>
    <p:sldId xmlns:r="http://schemas.openxmlformats.org/officeDocument/2006/relationships" id="260" r:id="R94e6d3c9853f4c37"/>
    <p:sldId xmlns:r="http://schemas.openxmlformats.org/officeDocument/2006/relationships" id="261" r:id="R6ddedf53266c4e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e9d86dc6c44ca3" /><Relationship Type="http://schemas.openxmlformats.org/officeDocument/2006/relationships/slide" Target="/ppt/slides/slide1.xml" Id="R68fa979fe41744f4" /><Relationship Type="http://schemas.openxmlformats.org/officeDocument/2006/relationships/slide" Target="/ppt/slides/slide2.xml" Id="Re7594953f7ba4ee0" /><Relationship Type="http://schemas.openxmlformats.org/officeDocument/2006/relationships/slide" Target="/ppt/slides/slide3.xml" Id="R0e73de96f2b7452f" /><Relationship Type="http://schemas.openxmlformats.org/officeDocument/2006/relationships/slide" Target="/ppt/slides/slide4.xml" Id="Ra527d35a910e4d7e" /><Relationship Type="http://schemas.openxmlformats.org/officeDocument/2006/relationships/slide" Target="/ppt/slides/slide5.xml" Id="R94e6d3c9853f4c37" /><Relationship Type="http://schemas.openxmlformats.org/officeDocument/2006/relationships/slide" Target="/ppt/slides/slide6.xml" Id="R6ddedf53266c4e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5455abe554b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dedfe43ce4f33" /><Relationship Type="http://schemas.openxmlformats.org/officeDocument/2006/relationships/theme" Target="/ppt/slideMasters/theme/theme1.xml" Id="R89c693e1250b4b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adedfe43ce4f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a9080d62447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58910e96e4d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2e0cda52245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3176a40654b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5567119c54a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bcf414f5f48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ØSTFOLDS BESTE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ØSTFOLDS BESTE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ØSTFOLDS BESTE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ØSTFOLDS BESTE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ØSTFOLDS BESTE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ØSTFOLDS BESTE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2 368 960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−626 812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−488 913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−590 169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756 702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ØSTFOLDS BESTE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ØSTFOLDS BESTE AS</a:t>
            </a:r>
          </a:p>
        </p:txBody>
      </p:sp>
    </p:spTree>
  </p:cSld>
  <p:clrMapOvr>
    <a:masterClrMapping xmlns:a="http://schemas.openxmlformats.org/drawingml/2006/main"/>
  </p:clrMapOvr>
</p:sld>
</file>