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9a5f4b66f541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5fbbe7a1744c0f"/>
  </p:sldMasterIdLst>
  <p:sldIdLst>
    <p:sldId xmlns:r="http://schemas.openxmlformats.org/officeDocument/2006/relationships" id="256" r:id="Rf5aa30335bd64e75"/>
    <p:sldId xmlns:r="http://schemas.openxmlformats.org/officeDocument/2006/relationships" id="257" r:id="R44ce3cf86dab4081"/>
    <p:sldId xmlns:r="http://schemas.openxmlformats.org/officeDocument/2006/relationships" id="258" r:id="R13b88e92e91c40f8"/>
    <p:sldId xmlns:r="http://schemas.openxmlformats.org/officeDocument/2006/relationships" id="259" r:id="R0469aa4133014d99"/>
    <p:sldId xmlns:r="http://schemas.openxmlformats.org/officeDocument/2006/relationships" id="260" r:id="R24fd40f752474050"/>
    <p:sldId xmlns:r="http://schemas.openxmlformats.org/officeDocument/2006/relationships" id="261" r:id="R88754ef93c2d4492"/>
    <p:sldId xmlns:r="http://schemas.openxmlformats.org/officeDocument/2006/relationships" id="262" r:id="R84884204cd9e49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5fbbe7a1744c0f" /><Relationship Type="http://schemas.openxmlformats.org/officeDocument/2006/relationships/slide" Target="/ppt/slides/slide1.xml" Id="Rf5aa30335bd64e75" /><Relationship Type="http://schemas.openxmlformats.org/officeDocument/2006/relationships/slide" Target="/ppt/slides/slide2.xml" Id="R44ce3cf86dab4081" /><Relationship Type="http://schemas.openxmlformats.org/officeDocument/2006/relationships/slide" Target="/ppt/slides/slide3.xml" Id="R13b88e92e91c40f8" /><Relationship Type="http://schemas.openxmlformats.org/officeDocument/2006/relationships/slide" Target="/ppt/slides/slide4.xml" Id="R0469aa4133014d99" /><Relationship Type="http://schemas.openxmlformats.org/officeDocument/2006/relationships/slide" Target="/ppt/slides/slide5.xml" Id="R24fd40f752474050" /><Relationship Type="http://schemas.openxmlformats.org/officeDocument/2006/relationships/slide" Target="/ppt/slides/slide6.xml" Id="R88754ef93c2d4492" /><Relationship Type="http://schemas.openxmlformats.org/officeDocument/2006/relationships/slide" Target="/ppt/slides/slide7.xml" Id="R84884204cd9e49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a749e97d5e4a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deb439b8d4c25" /><Relationship Type="http://schemas.openxmlformats.org/officeDocument/2006/relationships/theme" Target="/ppt/slideMasters/theme/theme1.xml" Id="Ra3364e0d63ee4a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2deb439b8d4c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a07ab463d48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eec7bd28e47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c4609392e47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9d845a51249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c97d804354e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643baeb6841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8a826d09d48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QUARØ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QUARØ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QUARØ AS ble etablert [år] og holder til i Indre Kvarøy.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QUARØ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QUARØ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QUARØ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267 987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−324 094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−883 623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−423 077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9 468 453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QUARØ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HÅVARD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KVARØY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QUARØ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Bekkefjæra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8743 Indre Kvarøy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925 803 529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QUARØ AS</a:t>
            </a:r>
          </a:p>
        </p:txBody>
      </p:sp>
    </p:spTree>
  </p:cSld>
  <p:clrMapOvr>
    <a:masterClrMapping xmlns:a="http://schemas.openxmlformats.org/drawingml/2006/main"/>
  </p:clrMapOvr>
</p:sld>
</file>