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104ef1d75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6d139590644df"/>
  </p:sldMasterIdLst>
  <p:sldIdLst>
    <p:sldId xmlns:r="http://schemas.openxmlformats.org/officeDocument/2006/relationships" id="256" r:id="R825d9fefdf7644b9"/>
    <p:sldId xmlns:r="http://schemas.openxmlformats.org/officeDocument/2006/relationships" id="257" r:id="R5007b684ae88491f"/>
    <p:sldId xmlns:r="http://schemas.openxmlformats.org/officeDocument/2006/relationships" id="258" r:id="R6b567be71422484f"/>
    <p:sldId xmlns:r="http://schemas.openxmlformats.org/officeDocument/2006/relationships" id="259" r:id="R8e2392b296de4a38"/>
    <p:sldId xmlns:r="http://schemas.openxmlformats.org/officeDocument/2006/relationships" id="260" r:id="R394dbb1dea984d12"/>
    <p:sldId xmlns:r="http://schemas.openxmlformats.org/officeDocument/2006/relationships" id="261" r:id="Rb11ab1e3adff4ccd"/>
    <p:sldId xmlns:r="http://schemas.openxmlformats.org/officeDocument/2006/relationships" id="262" r:id="R9028d9c5b47c4f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6d139590644df" /><Relationship Type="http://schemas.openxmlformats.org/officeDocument/2006/relationships/slide" Target="/ppt/slides/slide1.xml" Id="R825d9fefdf7644b9" /><Relationship Type="http://schemas.openxmlformats.org/officeDocument/2006/relationships/slide" Target="/ppt/slides/slide2.xml" Id="R5007b684ae88491f" /><Relationship Type="http://schemas.openxmlformats.org/officeDocument/2006/relationships/slide" Target="/ppt/slides/slide3.xml" Id="R6b567be71422484f" /><Relationship Type="http://schemas.openxmlformats.org/officeDocument/2006/relationships/slide" Target="/ppt/slides/slide4.xml" Id="R8e2392b296de4a38" /><Relationship Type="http://schemas.openxmlformats.org/officeDocument/2006/relationships/slide" Target="/ppt/slides/slide5.xml" Id="R394dbb1dea984d12" /><Relationship Type="http://schemas.openxmlformats.org/officeDocument/2006/relationships/slide" Target="/ppt/slides/slide6.xml" Id="Rb11ab1e3adff4ccd" /><Relationship Type="http://schemas.openxmlformats.org/officeDocument/2006/relationships/slide" Target="/ppt/slides/slide7.xml" Id="R9028d9c5b47c4f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6af6f6c02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8b083ce99483f" /><Relationship Type="http://schemas.openxmlformats.org/officeDocument/2006/relationships/theme" Target="/ppt/slideMasters/theme/theme1.xml" Id="R0ebd3433cee746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8b083ce9948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43ebd680a4f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682b93bc84f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ab85c45e2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37063d439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1ce9a5668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068c0e88a46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09b75f4842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GRIMSET HOLDING AS ble etablert [år] og holder til i Ilseng.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8 268 266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16 032 685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OTTO ENGELOUG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Otto Engeloug, Kongsvegen 736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2344 Ilseng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925 802 638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GRIMSET HOLDING AS</a:t>
            </a:r>
          </a:p>
        </p:txBody>
      </p:sp>
    </p:spTree>
  </p:cSld>
  <p:clrMapOvr>
    <a:masterClrMapping xmlns:a="http://schemas.openxmlformats.org/drawingml/2006/main"/>
  </p:clrMapOvr>
</p:sld>
</file>