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306f23e4e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9340df13844d2"/>
  </p:sldMasterIdLst>
  <p:sldIdLst>
    <p:sldId xmlns:r="http://schemas.openxmlformats.org/officeDocument/2006/relationships" id="256" r:id="Rd5b2a15328584505"/>
    <p:sldId xmlns:r="http://schemas.openxmlformats.org/officeDocument/2006/relationships" id="257" r:id="Rf3948a95b1a64fe1"/>
    <p:sldId xmlns:r="http://schemas.openxmlformats.org/officeDocument/2006/relationships" id="258" r:id="R6b3943a590884f79"/>
    <p:sldId xmlns:r="http://schemas.openxmlformats.org/officeDocument/2006/relationships" id="259" r:id="Rdde4dbfa1c6140c6"/>
    <p:sldId xmlns:r="http://schemas.openxmlformats.org/officeDocument/2006/relationships" id="260" r:id="R8eb2208781294215"/>
    <p:sldId xmlns:r="http://schemas.openxmlformats.org/officeDocument/2006/relationships" id="261" r:id="R3f1da1b7f9f3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9340df13844d2" /><Relationship Type="http://schemas.openxmlformats.org/officeDocument/2006/relationships/slide" Target="/ppt/slides/slide1.xml" Id="Rd5b2a15328584505" /><Relationship Type="http://schemas.openxmlformats.org/officeDocument/2006/relationships/slide" Target="/ppt/slides/slide2.xml" Id="Rf3948a95b1a64fe1" /><Relationship Type="http://schemas.openxmlformats.org/officeDocument/2006/relationships/slide" Target="/ppt/slides/slide3.xml" Id="R6b3943a590884f79" /><Relationship Type="http://schemas.openxmlformats.org/officeDocument/2006/relationships/slide" Target="/ppt/slides/slide4.xml" Id="Rdde4dbfa1c6140c6" /><Relationship Type="http://schemas.openxmlformats.org/officeDocument/2006/relationships/slide" Target="/ppt/slides/slide5.xml" Id="R8eb2208781294215" /><Relationship Type="http://schemas.openxmlformats.org/officeDocument/2006/relationships/slide" Target="/ppt/slides/slide6.xml" Id="R3f1da1b7f9f3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6880fbbba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7d7aff7a493b" /><Relationship Type="http://schemas.openxmlformats.org/officeDocument/2006/relationships/theme" Target="/ppt/slideMasters/theme/theme1.xml" Id="Rc571c44f5ae9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e7d7aff7a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c4aacd47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e9105b0f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f8c53ee2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e564464a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2cb9d167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61b49704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JAVA CULINARY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JAVA CULINARY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925 797 804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JAVA CULINARY AS</a:t>
            </a:r>
          </a:p>
        </p:txBody>
      </p:sp>
    </p:spTree>
  </p:cSld>
  <p:clrMapOvr>
    <a:masterClrMapping xmlns:a="http://schemas.openxmlformats.org/drawingml/2006/main"/>
  </p:clrMapOvr>
</p:sld>
</file>