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ad5f0da87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0d9e1341a4408"/>
  </p:sldMasterIdLst>
  <p:sldIdLst>
    <p:sldId xmlns:r="http://schemas.openxmlformats.org/officeDocument/2006/relationships" id="256" r:id="Racfa9cdec0e64862"/>
    <p:sldId xmlns:r="http://schemas.openxmlformats.org/officeDocument/2006/relationships" id="257" r:id="R83d38da93fc44129"/>
    <p:sldId xmlns:r="http://schemas.openxmlformats.org/officeDocument/2006/relationships" id="258" r:id="Rd75ab6ca000e46d7"/>
    <p:sldId xmlns:r="http://schemas.openxmlformats.org/officeDocument/2006/relationships" id="259" r:id="Ree52e7931b7a4e09"/>
    <p:sldId xmlns:r="http://schemas.openxmlformats.org/officeDocument/2006/relationships" id="260" r:id="Rdc1276d464424e48"/>
    <p:sldId xmlns:r="http://schemas.openxmlformats.org/officeDocument/2006/relationships" id="261" r:id="R11953a9e563a4b09"/>
    <p:sldId xmlns:r="http://schemas.openxmlformats.org/officeDocument/2006/relationships" id="262" r:id="R8fb649616ba54f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0d9e1341a4408" /><Relationship Type="http://schemas.openxmlformats.org/officeDocument/2006/relationships/slide" Target="/ppt/slides/slide1.xml" Id="Racfa9cdec0e64862" /><Relationship Type="http://schemas.openxmlformats.org/officeDocument/2006/relationships/slide" Target="/ppt/slides/slide2.xml" Id="R83d38da93fc44129" /><Relationship Type="http://schemas.openxmlformats.org/officeDocument/2006/relationships/slide" Target="/ppt/slides/slide3.xml" Id="Rd75ab6ca000e46d7" /><Relationship Type="http://schemas.openxmlformats.org/officeDocument/2006/relationships/slide" Target="/ppt/slides/slide4.xml" Id="Ree52e7931b7a4e09" /><Relationship Type="http://schemas.openxmlformats.org/officeDocument/2006/relationships/slide" Target="/ppt/slides/slide5.xml" Id="Rdc1276d464424e48" /><Relationship Type="http://schemas.openxmlformats.org/officeDocument/2006/relationships/slide" Target="/ppt/slides/slide6.xml" Id="R11953a9e563a4b09" /><Relationship Type="http://schemas.openxmlformats.org/officeDocument/2006/relationships/slide" Target="/ppt/slides/slide7.xml" Id="R8fb649616ba54f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d49f38e2d43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65e85b6aa472e" /><Relationship Type="http://schemas.openxmlformats.org/officeDocument/2006/relationships/theme" Target="/ppt/slideMasters/theme/theme1.xml" Id="R6a2d0cbcf29c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65e85b6aa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c3e86f4b7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e5d2ef0ee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9a6b0e647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5f9d4d3f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0e0750783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11dc190841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28116ddbb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SQUIRCLE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SQUIRCLE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1 215 034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280 976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ROALKVAM BERNT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Bernt Roalkvam, Sverres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925 797 766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SQUIRCLE AS</a:t>
            </a:r>
          </a:p>
        </p:txBody>
      </p:sp>
    </p:spTree>
  </p:cSld>
  <p:clrMapOvr>
    <a:masterClrMapping xmlns:a="http://schemas.openxmlformats.org/drawingml/2006/main"/>
  </p:clrMapOvr>
</p:sld>
</file>