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4bbe63d51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72f4776144b01"/>
  </p:sldMasterIdLst>
  <p:sldIdLst>
    <p:sldId xmlns:r="http://schemas.openxmlformats.org/officeDocument/2006/relationships" id="256" r:id="R516b996f616b4d77"/>
    <p:sldId xmlns:r="http://schemas.openxmlformats.org/officeDocument/2006/relationships" id="257" r:id="R4bf9e560d6074b36"/>
    <p:sldId xmlns:r="http://schemas.openxmlformats.org/officeDocument/2006/relationships" id="258" r:id="Raf964b3ba1c54b3a"/>
    <p:sldId xmlns:r="http://schemas.openxmlformats.org/officeDocument/2006/relationships" id="259" r:id="Re203717823e14f9d"/>
    <p:sldId xmlns:r="http://schemas.openxmlformats.org/officeDocument/2006/relationships" id="260" r:id="R699d1518c9c646e1"/>
    <p:sldId xmlns:r="http://schemas.openxmlformats.org/officeDocument/2006/relationships" id="261" r:id="R59da1725069d4947"/>
    <p:sldId xmlns:r="http://schemas.openxmlformats.org/officeDocument/2006/relationships" id="262" r:id="Rbe92bfafc978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72f4776144b01" /><Relationship Type="http://schemas.openxmlformats.org/officeDocument/2006/relationships/slide" Target="/ppt/slides/slide1.xml" Id="R516b996f616b4d77" /><Relationship Type="http://schemas.openxmlformats.org/officeDocument/2006/relationships/slide" Target="/ppt/slides/slide2.xml" Id="R4bf9e560d6074b36" /><Relationship Type="http://schemas.openxmlformats.org/officeDocument/2006/relationships/slide" Target="/ppt/slides/slide3.xml" Id="Raf964b3ba1c54b3a" /><Relationship Type="http://schemas.openxmlformats.org/officeDocument/2006/relationships/slide" Target="/ppt/slides/slide4.xml" Id="Re203717823e14f9d" /><Relationship Type="http://schemas.openxmlformats.org/officeDocument/2006/relationships/slide" Target="/ppt/slides/slide5.xml" Id="R699d1518c9c646e1" /><Relationship Type="http://schemas.openxmlformats.org/officeDocument/2006/relationships/slide" Target="/ppt/slides/slide6.xml" Id="R59da1725069d4947" /><Relationship Type="http://schemas.openxmlformats.org/officeDocument/2006/relationships/slide" Target="/ppt/slides/slide7.xml" Id="Rbe92bfafc978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e13c82d03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39307d7584abe" /><Relationship Type="http://schemas.openxmlformats.org/officeDocument/2006/relationships/theme" Target="/ppt/slideMasters/theme/theme1.xml" Id="R2381e2ff318e46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39307d7584a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58e016efe46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f9ab2d30e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87577fb60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932ad74a4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fdc5c08944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fdc9aa1a14d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864a89576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