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4167e866ad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afd7e1ec246a4"/>
  </p:sldMasterIdLst>
  <p:sldIdLst>
    <p:sldId xmlns:r="http://schemas.openxmlformats.org/officeDocument/2006/relationships" id="256" r:id="Ra2831b55a52d4fae"/>
    <p:sldId xmlns:r="http://schemas.openxmlformats.org/officeDocument/2006/relationships" id="257" r:id="Re6ba0f5814e74159"/>
    <p:sldId xmlns:r="http://schemas.openxmlformats.org/officeDocument/2006/relationships" id="258" r:id="R093612036cd14d14"/>
    <p:sldId xmlns:r="http://schemas.openxmlformats.org/officeDocument/2006/relationships" id="259" r:id="R363ffe10b32a4817"/>
    <p:sldId xmlns:r="http://schemas.openxmlformats.org/officeDocument/2006/relationships" id="260" r:id="R437e30e8b79f4a79"/>
    <p:sldId xmlns:r="http://schemas.openxmlformats.org/officeDocument/2006/relationships" id="261" r:id="R8c1cc08a211949d8"/>
    <p:sldId xmlns:r="http://schemas.openxmlformats.org/officeDocument/2006/relationships" id="262" r:id="R5df71d7a37114a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afd7e1ec246a4" /><Relationship Type="http://schemas.openxmlformats.org/officeDocument/2006/relationships/slide" Target="/ppt/slides/slide1.xml" Id="Ra2831b55a52d4fae" /><Relationship Type="http://schemas.openxmlformats.org/officeDocument/2006/relationships/slide" Target="/ppt/slides/slide2.xml" Id="Re6ba0f5814e74159" /><Relationship Type="http://schemas.openxmlformats.org/officeDocument/2006/relationships/slide" Target="/ppt/slides/slide3.xml" Id="R093612036cd14d14" /><Relationship Type="http://schemas.openxmlformats.org/officeDocument/2006/relationships/slide" Target="/ppt/slides/slide4.xml" Id="R363ffe10b32a4817" /><Relationship Type="http://schemas.openxmlformats.org/officeDocument/2006/relationships/slide" Target="/ppt/slides/slide5.xml" Id="R437e30e8b79f4a79" /><Relationship Type="http://schemas.openxmlformats.org/officeDocument/2006/relationships/slide" Target="/ppt/slides/slide6.xml" Id="R8c1cc08a211949d8" /><Relationship Type="http://schemas.openxmlformats.org/officeDocument/2006/relationships/slide" Target="/ppt/slides/slide7.xml" Id="R5df71d7a37114a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b3641260a46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412700068479a" /><Relationship Type="http://schemas.openxmlformats.org/officeDocument/2006/relationships/theme" Target="/ppt/slideMasters/theme/theme1.xml" Id="Rfb64027649264d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341270006847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3bed1f9004b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6f2ca59fa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9410550d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b7e4b9d2c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e107367ea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073c6c83440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ce2f24879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1 678 442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ARAUJO VIEIRA VIVIANE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925 795 852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 CONSULTING AS</a:t>
            </a:r>
          </a:p>
        </p:txBody>
      </p:sp>
    </p:spTree>
  </p:cSld>
  <p:clrMapOvr>
    <a:masterClrMapping xmlns:a="http://schemas.openxmlformats.org/drawingml/2006/main"/>
  </p:clrMapOvr>
</p:sld>
</file>