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df9142023445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b068eead924743"/>
  </p:sldMasterIdLst>
  <p:sldIdLst>
    <p:sldId xmlns:r="http://schemas.openxmlformats.org/officeDocument/2006/relationships" id="256" r:id="R6c3ffd0385b245b2"/>
    <p:sldId xmlns:r="http://schemas.openxmlformats.org/officeDocument/2006/relationships" id="257" r:id="Rc02b7f2c95d44800"/>
    <p:sldId xmlns:r="http://schemas.openxmlformats.org/officeDocument/2006/relationships" id="258" r:id="R7e5b7c2755b841a2"/>
    <p:sldId xmlns:r="http://schemas.openxmlformats.org/officeDocument/2006/relationships" id="259" r:id="Rff2fac38a3554a94"/>
    <p:sldId xmlns:r="http://schemas.openxmlformats.org/officeDocument/2006/relationships" id="260" r:id="R827e442028274db8"/>
    <p:sldId xmlns:r="http://schemas.openxmlformats.org/officeDocument/2006/relationships" id="261" r:id="Rfa48ce7e601e41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068eead924743" /><Relationship Type="http://schemas.openxmlformats.org/officeDocument/2006/relationships/slide" Target="/ppt/slides/slide1.xml" Id="R6c3ffd0385b245b2" /><Relationship Type="http://schemas.openxmlformats.org/officeDocument/2006/relationships/slide" Target="/ppt/slides/slide2.xml" Id="Rc02b7f2c95d44800" /><Relationship Type="http://schemas.openxmlformats.org/officeDocument/2006/relationships/slide" Target="/ppt/slides/slide3.xml" Id="R7e5b7c2755b841a2" /><Relationship Type="http://schemas.openxmlformats.org/officeDocument/2006/relationships/slide" Target="/ppt/slides/slide4.xml" Id="Rff2fac38a3554a94" /><Relationship Type="http://schemas.openxmlformats.org/officeDocument/2006/relationships/slide" Target="/ppt/slides/slide5.xml" Id="R827e442028274db8" /><Relationship Type="http://schemas.openxmlformats.org/officeDocument/2006/relationships/slide" Target="/ppt/slides/slide6.xml" Id="Rfa48ce7e601e41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fa81386ef46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bcd44400f4983" /><Relationship Type="http://schemas.openxmlformats.org/officeDocument/2006/relationships/theme" Target="/ppt/slideMasters/theme/theme1.xml" Id="R9b9188d6a37741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bbcd44400f49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bffe1036145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c702cc5a54c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4e1b2851543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60bd923b044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cefc85b864b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4fd3d724e40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SUNNMØRE TORSK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SUNNMØRE TORSK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SUNNMØRE TORSK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SUNNMØRE TORSK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SUNNMØRE TORSK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SUNNMØRE TORSK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SUNNMØRE TORSK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925 795 550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SUNNMØRE TORSK AS</a:t>
            </a:r>
          </a:p>
        </p:txBody>
      </p:sp>
    </p:spTree>
  </p:cSld>
  <p:clrMapOvr>
    <a:masterClrMapping xmlns:a="http://schemas.openxmlformats.org/drawingml/2006/main"/>
  </p:clrMapOvr>
</p:sld>
</file>