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9e75f519254d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89d75e1f4d449f"/>
  </p:sldMasterIdLst>
  <p:sldIdLst>
    <p:sldId xmlns:r="http://schemas.openxmlformats.org/officeDocument/2006/relationships" id="256" r:id="R61a189e6dba94d88"/>
    <p:sldId xmlns:r="http://schemas.openxmlformats.org/officeDocument/2006/relationships" id="257" r:id="Rf1a0e5f146394baa"/>
    <p:sldId xmlns:r="http://schemas.openxmlformats.org/officeDocument/2006/relationships" id="258" r:id="R7f0b4b6585764925"/>
    <p:sldId xmlns:r="http://schemas.openxmlformats.org/officeDocument/2006/relationships" id="259" r:id="Rf766f4933e2c4731"/>
    <p:sldId xmlns:r="http://schemas.openxmlformats.org/officeDocument/2006/relationships" id="260" r:id="R430e7172709447f0"/>
    <p:sldId xmlns:r="http://schemas.openxmlformats.org/officeDocument/2006/relationships" id="261" r:id="Ra0643900e89f459d"/>
    <p:sldId xmlns:r="http://schemas.openxmlformats.org/officeDocument/2006/relationships" id="262" r:id="R9466cc81a42640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89d75e1f4d449f" /><Relationship Type="http://schemas.openxmlformats.org/officeDocument/2006/relationships/slide" Target="/ppt/slides/slide1.xml" Id="R61a189e6dba94d88" /><Relationship Type="http://schemas.openxmlformats.org/officeDocument/2006/relationships/slide" Target="/ppt/slides/slide2.xml" Id="Rf1a0e5f146394baa" /><Relationship Type="http://schemas.openxmlformats.org/officeDocument/2006/relationships/slide" Target="/ppt/slides/slide3.xml" Id="R7f0b4b6585764925" /><Relationship Type="http://schemas.openxmlformats.org/officeDocument/2006/relationships/slide" Target="/ppt/slides/slide4.xml" Id="Rf766f4933e2c4731" /><Relationship Type="http://schemas.openxmlformats.org/officeDocument/2006/relationships/slide" Target="/ppt/slides/slide5.xml" Id="R430e7172709447f0" /><Relationship Type="http://schemas.openxmlformats.org/officeDocument/2006/relationships/slide" Target="/ppt/slides/slide6.xml" Id="Ra0643900e89f459d" /><Relationship Type="http://schemas.openxmlformats.org/officeDocument/2006/relationships/slide" Target="/ppt/slides/slide7.xml" Id="R9466cc81a42640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5a4e351d394e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9ddee11294062" /><Relationship Type="http://schemas.openxmlformats.org/officeDocument/2006/relationships/theme" Target="/ppt/slideMasters/theme/theme1.xml" Id="Rc34892d6aa404a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99ddee112940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fb4afa63745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3a57650b545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13572d18d41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cdeba1ad448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fcf9e2dca4f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6f155a4a34b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4905c613a44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STIAN JOHANSEN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 JOHANSEN INVEST AS ble etablert [år] og holder til i Manstad.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108 891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680 312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STIAN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Lokaltunet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1626 Manstad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925 793 892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JOHANSEN INVEST AS</a:t>
            </a:r>
          </a:p>
        </p:txBody>
      </p:sp>
    </p:spTree>
  </p:cSld>
  <p:clrMapOvr>
    <a:masterClrMapping xmlns:a="http://schemas.openxmlformats.org/drawingml/2006/main"/>
  </p:clrMapOvr>
</p:sld>
</file>