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e83a1df4ce41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75a92c8e874660"/>
  </p:sldMasterIdLst>
  <p:sldIdLst>
    <p:sldId xmlns:r="http://schemas.openxmlformats.org/officeDocument/2006/relationships" id="256" r:id="R0409b83245264bd2"/>
    <p:sldId xmlns:r="http://schemas.openxmlformats.org/officeDocument/2006/relationships" id="257" r:id="R8db9303c4fef45e9"/>
    <p:sldId xmlns:r="http://schemas.openxmlformats.org/officeDocument/2006/relationships" id="258" r:id="Re688fd61bb134ebb"/>
    <p:sldId xmlns:r="http://schemas.openxmlformats.org/officeDocument/2006/relationships" id="259" r:id="R77233d94dfa8439e"/>
    <p:sldId xmlns:r="http://schemas.openxmlformats.org/officeDocument/2006/relationships" id="260" r:id="Rc4e5f2866ab540cc"/>
    <p:sldId xmlns:r="http://schemas.openxmlformats.org/officeDocument/2006/relationships" id="261" r:id="R0c0c204892774cad"/>
    <p:sldId xmlns:r="http://schemas.openxmlformats.org/officeDocument/2006/relationships" id="262" r:id="R2a6e2c0a57b549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5a92c8e874660" /><Relationship Type="http://schemas.openxmlformats.org/officeDocument/2006/relationships/slide" Target="/ppt/slides/slide1.xml" Id="R0409b83245264bd2" /><Relationship Type="http://schemas.openxmlformats.org/officeDocument/2006/relationships/slide" Target="/ppt/slides/slide2.xml" Id="R8db9303c4fef45e9" /><Relationship Type="http://schemas.openxmlformats.org/officeDocument/2006/relationships/slide" Target="/ppt/slides/slide3.xml" Id="Re688fd61bb134ebb" /><Relationship Type="http://schemas.openxmlformats.org/officeDocument/2006/relationships/slide" Target="/ppt/slides/slide4.xml" Id="R77233d94dfa8439e" /><Relationship Type="http://schemas.openxmlformats.org/officeDocument/2006/relationships/slide" Target="/ppt/slides/slide5.xml" Id="Rc4e5f2866ab540cc" /><Relationship Type="http://schemas.openxmlformats.org/officeDocument/2006/relationships/slide" Target="/ppt/slides/slide6.xml" Id="R0c0c204892774cad" /><Relationship Type="http://schemas.openxmlformats.org/officeDocument/2006/relationships/slide" Target="/ppt/slides/slide7.xml" Id="R2a6e2c0a57b549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e8a53659645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dd268a2ee4f55" /><Relationship Type="http://schemas.openxmlformats.org/officeDocument/2006/relationships/theme" Target="/ppt/slideMasters/theme/theme1.xml" Id="Rfe2ca1d9f7a04e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1dd268a2ee4f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5d6e84fe348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13406a7cc4c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438ee950645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c545a817b48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bf533feca4e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39428afc94a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d923871a6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HELSESTEG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HELSESTEG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HELSESTEG AS ble etablert [år] og holder til i Evje.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HELSESTEG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HELSESTEG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HELSESTEG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HELSESTEG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REMME SILJE LEIFSEN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HELSESTEG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Oddestemmen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4735 Evje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925 793 078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HELSESTEG AS</a:t>
            </a:r>
          </a:p>
        </p:txBody>
      </p:sp>
    </p:spTree>
  </p:cSld>
  <p:clrMapOvr>
    <a:masterClrMapping xmlns:a="http://schemas.openxmlformats.org/drawingml/2006/main"/>
  </p:clrMapOvr>
</p:sld>
</file>