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4c58a73ac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33455e7294d42"/>
  </p:sldMasterIdLst>
  <p:sldIdLst>
    <p:sldId xmlns:r="http://schemas.openxmlformats.org/officeDocument/2006/relationships" id="256" r:id="R769023aa246e400b"/>
    <p:sldId xmlns:r="http://schemas.openxmlformats.org/officeDocument/2006/relationships" id="257" r:id="R54eab6739ad24cc2"/>
    <p:sldId xmlns:r="http://schemas.openxmlformats.org/officeDocument/2006/relationships" id="258" r:id="R668335cc8fae45bd"/>
    <p:sldId xmlns:r="http://schemas.openxmlformats.org/officeDocument/2006/relationships" id="259" r:id="R1ed536a8b2e8407a"/>
    <p:sldId xmlns:r="http://schemas.openxmlformats.org/officeDocument/2006/relationships" id="260" r:id="R7d8a20b17ad6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33455e7294d42" /><Relationship Type="http://schemas.openxmlformats.org/officeDocument/2006/relationships/slide" Target="/ppt/slides/slide1.xml" Id="R769023aa246e400b" /><Relationship Type="http://schemas.openxmlformats.org/officeDocument/2006/relationships/slide" Target="/ppt/slides/slide2.xml" Id="R54eab6739ad24cc2" /><Relationship Type="http://schemas.openxmlformats.org/officeDocument/2006/relationships/slide" Target="/ppt/slides/slide3.xml" Id="R668335cc8fae45bd" /><Relationship Type="http://schemas.openxmlformats.org/officeDocument/2006/relationships/slide" Target="/ppt/slides/slide4.xml" Id="R1ed536a8b2e8407a" /><Relationship Type="http://schemas.openxmlformats.org/officeDocument/2006/relationships/slide" Target="/ppt/slides/slide5.xml" Id="R7d8a20b17ad6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93a542ba3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6451c2f364c0f" /><Relationship Type="http://schemas.openxmlformats.org/officeDocument/2006/relationships/theme" Target="/ppt/slideMasters/theme/theme1.xml" Id="R3532eb829f6e4b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6451c2f36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5f93a1350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df5ab133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b5501315e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721eef6a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ec248452d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INVESTOR AS</a:t>
            </a:r>
          </a:p>
        </p:txBody>
      </p:sp>
    </p:spTree>
  </p:cSld>
  <p:clrMapOvr>
    <a:masterClrMapping xmlns:a="http://schemas.openxmlformats.org/drawingml/2006/main"/>
  </p:clrMapOvr>
</p:sld>
</file>