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337a135f204e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00d9641778418b"/>
  </p:sldMasterIdLst>
  <p:sldIdLst>
    <p:sldId xmlns:r="http://schemas.openxmlformats.org/officeDocument/2006/relationships" id="256" r:id="R30169f9100314feb"/>
    <p:sldId xmlns:r="http://schemas.openxmlformats.org/officeDocument/2006/relationships" id="257" r:id="Rcfccf69f74304d6b"/>
    <p:sldId xmlns:r="http://schemas.openxmlformats.org/officeDocument/2006/relationships" id="258" r:id="R919d7df5a096410b"/>
    <p:sldId xmlns:r="http://schemas.openxmlformats.org/officeDocument/2006/relationships" id="259" r:id="R775c8ce8692b418b"/>
    <p:sldId xmlns:r="http://schemas.openxmlformats.org/officeDocument/2006/relationships" id="260" r:id="Rd9a4d007e0ec41aa"/>
    <p:sldId xmlns:r="http://schemas.openxmlformats.org/officeDocument/2006/relationships" id="261" r:id="Ra4be2d0b7d734235"/>
    <p:sldId xmlns:r="http://schemas.openxmlformats.org/officeDocument/2006/relationships" id="262" r:id="R5a775a796b29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0d9641778418b" /><Relationship Type="http://schemas.openxmlformats.org/officeDocument/2006/relationships/slide" Target="/ppt/slides/slide1.xml" Id="R30169f9100314feb" /><Relationship Type="http://schemas.openxmlformats.org/officeDocument/2006/relationships/slide" Target="/ppt/slides/slide2.xml" Id="Rcfccf69f74304d6b" /><Relationship Type="http://schemas.openxmlformats.org/officeDocument/2006/relationships/slide" Target="/ppt/slides/slide3.xml" Id="R919d7df5a096410b" /><Relationship Type="http://schemas.openxmlformats.org/officeDocument/2006/relationships/slide" Target="/ppt/slides/slide4.xml" Id="R775c8ce8692b418b" /><Relationship Type="http://schemas.openxmlformats.org/officeDocument/2006/relationships/slide" Target="/ppt/slides/slide5.xml" Id="Rd9a4d007e0ec41aa" /><Relationship Type="http://schemas.openxmlformats.org/officeDocument/2006/relationships/slide" Target="/ppt/slides/slide6.xml" Id="Ra4be2d0b7d734235" /><Relationship Type="http://schemas.openxmlformats.org/officeDocument/2006/relationships/slide" Target="/ppt/slides/slide7.xml" Id="R5a775a796b29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7a03c1d81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95a61318440eb" /><Relationship Type="http://schemas.openxmlformats.org/officeDocument/2006/relationships/theme" Target="/ppt/slideMasters/theme/theme1.xml" Id="Rf35ee0f6ec3547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e95a61318440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793df441b42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86b77b7a44b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e8fe4fde24a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1dd2f135242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14e84337e4a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aedbeb3174c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59bbe26284d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SVOLVÆR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SVOLVÆR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148 921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2 610 747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BHKL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SVOLVÆR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Gymnasgata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925 790 419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SVOLVÆR AS</a:t>
            </a:r>
          </a:p>
        </p:txBody>
      </p:sp>
    </p:spTree>
  </p:cSld>
  <p:clrMapOvr>
    <a:masterClrMapping xmlns:a="http://schemas.openxmlformats.org/drawingml/2006/main"/>
  </p:clrMapOvr>
</p:sld>
</file>