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a3e8c585f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5c187b2054950"/>
  </p:sldMasterIdLst>
  <p:sldIdLst>
    <p:sldId xmlns:r="http://schemas.openxmlformats.org/officeDocument/2006/relationships" id="256" r:id="Rc21db46f27bd47b1"/>
    <p:sldId xmlns:r="http://schemas.openxmlformats.org/officeDocument/2006/relationships" id="257" r:id="R4d7b3440bd5847dc"/>
    <p:sldId xmlns:r="http://schemas.openxmlformats.org/officeDocument/2006/relationships" id="258" r:id="R03cc78736f9c4f84"/>
    <p:sldId xmlns:r="http://schemas.openxmlformats.org/officeDocument/2006/relationships" id="259" r:id="R28634eab9e5547b8"/>
    <p:sldId xmlns:r="http://schemas.openxmlformats.org/officeDocument/2006/relationships" id="260" r:id="R06fe57e70c03465c"/>
    <p:sldId xmlns:r="http://schemas.openxmlformats.org/officeDocument/2006/relationships" id="261" r:id="Ra421ff6cb3214ad9"/>
    <p:sldId xmlns:r="http://schemas.openxmlformats.org/officeDocument/2006/relationships" id="262" r:id="Rd4f755992806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5c187b2054950" /><Relationship Type="http://schemas.openxmlformats.org/officeDocument/2006/relationships/slide" Target="/ppt/slides/slide1.xml" Id="Rc21db46f27bd47b1" /><Relationship Type="http://schemas.openxmlformats.org/officeDocument/2006/relationships/slide" Target="/ppt/slides/slide2.xml" Id="R4d7b3440bd5847dc" /><Relationship Type="http://schemas.openxmlformats.org/officeDocument/2006/relationships/slide" Target="/ppt/slides/slide3.xml" Id="R03cc78736f9c4f84" /><Relationship Type="http://schemas.openxmlformats.org/officeDocument/2006/relationships/slide" Target="/ppt/slides/slide4.xml" Id="R28634eab9e5547b8" /><Relationship Type="http://schemas.openxmlformats.org/officeDocument/2006/relationships/slide" Target="/ppt/slides/slide5.xml" Id="R06fe57e70c03465c" /><Relationship Type="http://schemas.openxmlformats.org/officeDocument/2006/relationships/slide" Target="/ppt/slides/slide6.xml" Id="Ra421ff6cb3214ad9" /><Relationship Type="http://schemas.openxmlformats.org/officeDocument/2006/relationships/slide" Target="/ppt/slides/slide7.xml" Id="Rd4f755992806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a93589943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af5b34a52423b" /><Relationship Type="http://schemas.openxmlformats.org/officeDocument/2006/relationships/theme" Target="/ppt/slideMasters/theme/theme1.xml" Id="Rd0912ba45867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af5b34a52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bdac9dc9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bad287658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c5de4381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1bb5153c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5d1ac431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78ea7963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5d2c7385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Ø&amp;W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Ø&amp;W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9 627 144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LPW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269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925 789 321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Ø&amp;W HOLDING AS</a:t>
            </a:r>
          </a:p>
        </p:txBody>
      </p:sp>
    </p:spTree>
  </p:cSld>
  <p:clrMapOvr>
    <a:masterClrMapping xmlns:a="http://schemas.openxmlformats.org/drawingml/2006/main"/>
  </p:clrMapOvr>
</p:sld>
</file>