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9cec755269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382b0063041f6"/>
  </p:sldMasterIdLst>
  <p:sldIdLst>
    <p:sldId xmlns:r="http://schemas.openxmlformats.org/officeDocument/2006/relationships" id="256" r:id="Rff215c474b3c4f02"/>
    <p:sldId xmlns:r="http://schemas.openxmlformats.org/officeDocument/2006/relationships" id="257" r:id="R81cbb12452fc4ca9"/>
    <p:sldId xmlns:r="http://schemas.openxmlformats.org/officeDocument/2006/relationships" id="258" r:id="R953766bf5bdd4460"/>
    <p:sldId xmlns:r="http://schemas.openxmlformats.org/officeDocument/2006/relationships" id="259" r:id="Rfd9918ca4c014d2c"/>
    <p:sldId xmlns:r="http://schemas.openxmlformats.org/officeDocument/2006/relationships" id="260" r:id="Rbba5cc12dbf14be2"/>
    <p:sldId xmlns:r="http://schemas.openxmlformats.org/officeDocument/2006/relationships" id="261" r:id="Re3bd1973343d4c52"/>
    <p:sldId xmlns:r="http://schemas.openxmlformats.org/officeDocument/2006/relationships" id="262" r:id="R726819f5a7f4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382b0063041f6" /><Relationship Type="http://schemas.openxmlformats.org/officeDocument/2006/relationships/slide" Target="/ppt/slides/slide1.xml" Id="Rff215c474b3c4f02" /><Relationship Type="http://schemas.openxmlformats.org/officeDocument/2006/relationships/slide" Target="/ppt/slides/slide2.xml" Id="R81cbb12452fc4ca9" /><Relationship Type="http://schemas.openxmlformats.org/officeDocument/2006/relationships/slide" Target="/ppt/slides/slide3.xml" Id="R953766bf5bdd4460" /><Relationship Type="http://schemas.openxmlformats.org/officeDocument/2006/relationships/slide" Target="/ppt/slides/slide4.xml" Id="Rfd9918ca4c014d2c" /><Relationship Type="http://schemas.openxmlformats.org/officeDocument/2006/relationships/slide" Target="/ppt/slides/slide5.xml" Id="Rbba5cc12dbf14be2" /><Relationship Type="http://schemas.openxmlformats.org/officeDocument/2006/relationships/slide" Target="/ppt/slides/slide6.xml" Id="Re3bd1973343d4c52" /><Relationship Type="http://schemas.openxmlformats.org/officeDocument/2006/relationships/slide" Target="/ppt/slides/slide7.xml" Id="R726819f5a7f4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e6076005c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6e9e6432a47ae" /><Relationship Type="http://schemas.openxmlformats.org/officeDocument/2006/relationships/theme" Target="/ppt/slideMasters/theme/theme1.xml" Id="R124363ab095e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6e9e6432a47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689a16052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7a417f3bb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412e4614d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500793f3345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50ad4f191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c4ede118747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8cec0cf49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ARBRESH VITIJA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ARBRESH VITIJA HOLDING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229 257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VITIJA ARBRESH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925 788 015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ARBRESH VITIJA HOLDING AS</a:t>
            </a:r>
          </a:p>
        </p:txBody>
      </p:sp>
    </p:spTree>
  </p:cSld>
  <p:clrMapOvr>
    <a:masterClrMapping xmlns:a="http://schemas.openxmlformats.org/drawingml/2006/main"/>
  </p:clrMapOvr>
</p:sld>
</file>