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71c830a8474e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9b0a2184f54cff"/>
  </p:sldMasterIdLst>
  <p:sldIdLst>
    <p:sldId xmlns:r="http://schemas.openxmlformats.org/officeDocument/2006/relationships" id="256" r:id="Rf56d4083713041c5"/>
    <p:sldId xmlns:r="http://schemas.openxmlformats.org/officeDocument/2006/relationships" id="257" r:id="R5496935ec72f4999"/>
    <p:sldId xmlns:r="http://schemas.openxmlformats.org/officeDocument/2006/relationships" id="258" r:id="R31b6bb4f0d1d4d56"/>
    <p:sldId xmlns:r="http://schemas.openxmlformats.org/officeDocument/2006/relationships" id="259" r:id="R51ad699e15ca4cd4"/>
    <p:sldId xmlns:r="http://schemas.openxmlformats.org/officeDocument/2006/relationships" id="260" r:id="R879b8a2e7fc0402c"/>
    <p:sldId xmlns:r="http://schemas.openxmlformats.org/officeDocument/2006/relationships" id="261" r:id="R6578399b60954278"/>
    <p:sldId xmlns:r="http://schemas.openxmlformats.org/officeDocument/2006/relationships" id="262" r:id="R081467ac356f47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9b0a2184f54cff" /><Relationship Type="http://schemas.openxmlformats.org/officeDocument/2006/relationships/slide" Target="/ppt/slides/slide1.xml" Id="Rf56d4083713041c5" /><Relationship Type="http://schemas.openxmlformats.org/officeDocument/2006/relationships/slide" Target="/ppt/slides/slide2.xml" Id="R5496935ec72f4999" /><Relationship Type="http://schemas.openxmlformats.org/officeDocument/2006/relationships/slide" Target="/ppt/slides/slide3.xml" Id="R31b6bb4f0d1d4d56" /><Relationship Type="http://schemas.openxmlformats.org/officeDocument/2006/relationships/slide" Target="/ppt/slides/slide4.xml" Id="R51ad699e15ca4cd4" /><Relationship Type="http://schemas.openxmlformats.org/officeDocument/2006/relationships/slide" Target="/ppt/slides/slide5.xml" Id="R879b8a2e7fc0402c" /><Relationship Type="http://schemas.openxmlformats.org/officeDocument/2006/relationships/slide" Target="/ppt/slides/slide6.xml" Id="R6578399b60954278" /><Relationship Type="http://schemas.openxmlformats.org/officeDocument/2006/relationships/slide" Target="/ppt/slides/slide7.xml" Id="R081467ac356f47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c534bf028648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769a2a8ff41ed" /><Relationship Type="http://schemas.openxmlformats.org/officeDocument/2006/relationships/theme" Target="/ppt/slideMasters/theme/theme1.xml" Id="R39de2c938ff94b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0769a2a8ff41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0d071ae2040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6b2f63eee4e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5d7fd38b245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7c50303a914f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7843134d646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d1dfef61946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933a41bd349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JOHAN EEK-LARSEN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 EEK-LARSEN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 EEK-LARSEN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 EEK-LARSEN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 EEK-LARSEN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 EEK-LARSEN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815 651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−105 916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−99 781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960 949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1 239 768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 EEK-LARSEN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EEK-LARSEN JOHAN KRISTIAN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EEK-LARSEN MORTEN  –  47,0 %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EEK-LARSEN METTE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EEK-LARSEN TROND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 EEK-LARSEN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Grønnevollen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5016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31 53 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eken-el@online.no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925 786 470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 EEK-LARSEN AS</a:t>
            </a:r>
          </a:p>
        </p:txBody>
      </p:sp>
    </p:spTree>
  </p:cSld>
  <p:clrMapOvr>
    <a:masterClrMapping xmlns:a="http://schemas.openxmlformats.org/drawingml/2006/main"/>
  </p:clrMapOvr>
</p:sld>
</file>