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7078f5d88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987740a90d44ea"/>
  </p:sldMasterIdLst>
  <p:sldIdLst>
    <p:sldId xmlns:r="http://schemas.openxmlformats.org/officeDocument/2006/relationships" id="256" r:id="Rb5aa6e09887e48b4"/>
    <p:sldId xmlns:r="http://schemas.openxmlformats.org/officeDocument/2006/relationships" id="257" r:id="R8197ca1e6286459b"/>
    <p:sldId xmlns:r="http://schemas.openxmlformats.org/officeDocument/2006/relationships" id="258" r:id="R8b2ed436dd384867"/>
    <p:sldId xmlns:r="http://schemas.openxmlformats.org/officeDocument/2006/relationships" id="259" r:id="R64261f7f7e254568"/>
    <p:sldId xmlns:r="http://schemas.openxmlformats.org/officeDocument/2006/relationships" id="260" r:id="R11604059fff64cc2"/>
    <p:sldId xmlns:r="http://schemas.openxmlformats.org/officeDocument/2006/relationships" id="261" r:id="R82f2d081630e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87740a90d44ea" /><Relationship Type="http://schemas.openxmlformats.org/officeDocument/2006/relationships/slide" Target="/ppt/slides/slide1.xml" Id="Rb5aa6e09887e48b4" /><Relationship Type="http://schemas.openxmlformats.org/officeDocument/2006/relationships/slide" Target="/ppt/slides/slide2.xml" Id="R8197ca1e6286459b" /><Relationship Type="http://schemas.openxmlformats.org/officeDocument/2006/relationships/slide" Target="/ppt/slides/slide3.xml" Id="R8b2ed436dd384867" /><Relationship Type="http://schemas.openxmlformats.org/officeDocument/2006/relationships/slide" Target="/ppt/slides/slide4.xml" Id="R64261f7f7e254568" /><Relationship Type="http://schemas.openxmlformats.org/officeDocument/2006/relationships/slide" Target="/ppt/slides/slide5.xml" Id="R11604059fff64cc2" /><Relationship Type="http://schemas.openxmlformats.org/officeDocument/2006/relationships/slide" Target="/ppt/slides/slide6.xml" Id="R82f2d081630e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15e442d4a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9cb16d4064c0d" /><Relationship Type="http://schemas.openxmlformats.org/officeDocument/2006/relationships/theme" Target="/ppt/slideMasters/theme/theme1.xml" Id="Rdb24b416b75b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9cb16d4064c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e062c9000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d468ac024a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3c5e1c10549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b9089ddee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43264872e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fe54f86544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EEK-LARSEN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EEK-LARSEN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EEK-LARSEN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EEK-LARSEN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EEK-LARSEN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EEK-LARSEN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KRISTIAN EEK-LARSEN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EEK-LARSEN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EEK-LARSEN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EEK-LARSEN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EEK-LARSEN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Grønnevollen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53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eken-el@online.no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925 786 470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EEK-LARSEN AS</a:t>
            </a:r>
          </a:p>
        </p:txBody>
      </p:sp>
    </p:spTree>
  </p:cSld>
  <p:clrMapOvr>
    <a:masterClrMapping xmlns:a="http://schemas.openxmlformats.org/drawingml/2006/main"/>
  </p:clrMapOvr>
</p:sld>
</file>