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af70eabf6546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68989faeea4cb1"/>
  </p:sldMasterIdLst>
  <p:sldIdLst>
    <p:sldId xmlns:r="http://schemas.openxmlformats.org/officeDocument/2006/relationships" id="256" r:id="R746bb9df8f6d4031"/>
    <p:sldId xmlns:r="http://schemas.openxmlformats.org/officeDocument/2006/relationships" id="257" r:id="R7a3efacbb7914025"/>
    <p:sldId xmlns:r="http://schemas.openxmlformats.org/officeDocument/2006/relationships" id="258" r:id="R64ee2ba6d32243bf"/>
    <p:sldId xmlns:r="http://schemas.openxmlformats.org/officeDocument/2006/relationships" id="259" r:id="R7dca9775a0314d0c"/>
    <p:sldId xmlns:r="http://schemas.openxmlformats.org/officeDocument/2006/relationships" id="260" r:id="R94e70bb22156498e"/>
    <p:sldId xmlns:r="http://schemas.openxmlformats.org/officeDocument/2006/relationships" id="261" r:id="R69e6bd91b73e4c7c"/>
    <p:sldId xmlns:r="http://schemas.openxmlformats.org/officeDocument/2006/relationships" id="262" r:id="Rd55c1f5d1b364b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68989faeea4cb1" /><Relationship Type="http://schemas.openxmlformats.org/officeDocument/2006/relationships/slide" Target="/ppt/slides/slide1.xml" Id="R746bb9df8f6d4031" /><Relationship Type="http://schemas.openxmlformats.org/officeDocument/2006/relationships/slide" Target="/ppt/slides/slide2.xml" Id="R7a3efacbb7914025" /><Relationship Type="http://schemas.openxmlformats.org/officeDocument/2006/relationships/slide" Target="/ppt/slides/slide3.xml" Id="R64ee2ba6d32243bf" /><Relationship Type="http://schemas.openxmlformats.org/officeDocument/2006/relationships/slide" Target="/ppt/slides/slide4.xml" Id="R7dca9775a0314d0c" /><Relationship Type="http://schemas.openxmlformats.org/officeDocument/2006/relationships/slide" Target="/ppt/slides/slide5.xml" Id="R94e70bb22156498e" /><Relationship Type="http://schemas.openxmlformats.org/officeDocument/2006/relationships/slide" Target="/ppt/slides/slide6.xml" Id="R69e6bd91b73e4c7c" /><Relationship Type="http://schemas.openxmlformats.org/officeDocument/2006/relationships/slide" Target="/ppt/slides/slide7.xml" Id="Rd55c1f5d1b364b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6aa0a75a804a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42fb00db640b0" /><Relationship Type="http://schemas.openxmlformats.org/officeDocument/2006/relationships/theme" Target="/ppt/slideMasters/theme/theme1.xml" Id="R5048973d27d54d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542fb00db640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4297a76b14d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9d10bc6c046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fc4ae22e64a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4608e578644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5a29bc7e948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ec3c090874d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6fdbabb0249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FREDRIK 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 PE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102 168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279 348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300 914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PE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INGEBRIGTSEN FREDRIK PE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PE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67D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925 784 869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PE AS</a:t>
            </a:r>
          </a:p>
        </p:txBody>
      </p:sp>
    </p:spTree>
  </p:cSld>
  <p:clrMapOvr>
    <a:masterClrMapping xmlns:a="http://schemas.openxmlformats.org/drawingml/2006/main"/>
  </p:clrMapOvr>
</p:sld>
</file>