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00cffe025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da87d9b284b69"/>
  </p:sldMasterIdLst>
  <p:sldIdLst>
    <p:sldId xmlns:r="http://schemas.openxmlformats.org/officeDocument/2006/relationships" id="256" r:id="Rfbcb01e60074422e"/>
    <p:sldId xmlns:r="http://schemas.openxmlformats.org/officeDocument/2006/relationships" id="257" r:id="Rdb0c2b2d3ecc4704"/>
    <p:sldId xmlns:r="http://schemas.openxmlformats.org/officeDocument/2006/relationships" id="258" r:id="R08ff41088bbb414d"/>
    <p:sldId xmlns:r="http://schemas.openxmlformats.org/officeDocument/2006/relationships" id="259" r:id="Rc8665d6d9ba54dff"/>
    <p:sldId xmlns:r="http://schemas.openxmlformats.org/officeDocument/2006/relationships" id="260" r:id="R0c513b8128524900"/>
    <p:sldId xmlns:r="http://schemas.openxmlformats.org/officeDocument/2006/relationships" id="261" r:id="R811f86eac6634a4b"/>
    <p:sldId xmlns:r="http://schemas.openxmlformats.org/officeDocument/2006/relationships" id="262" r:id="Rdc75493752c0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da87d9b284b69" /><Relationship Type="http://schemas.openxmlformats.org/officeDocument/2006/relationships/slide" Target="/ppt/slides/slide1.xml" Id="Rfbcb01e60074422e" /><Relationship Type="http://schemas.openxmlformats.org/officeDocument/2006/relationships/slide" Target="/ppt/slides/slide2.xml" Id="Rdb0c2b2d3ecc4704" /><Relationship Type="http://schemas.openxmlformats.org/officeDocument/2006/relationships/slide" Target="/ppt/slides/slide3.xml" Id="R08ff41088bbb414d" /><Relationship Type="http://schemas.openxmlformats.org/officeDocument/2006/relationships/slide" Target="/ppt/slides/slide4.xml" Id="Rc8665d6d9ba54dff" /><Relationship Type="http://schemas.openxmlformats.org/officeDocument/2006/relationships/slide" Target="/ppt/slides/slide5.xml" Id="R0c513b8128524900" /><Relationship Type="http://schemas.openxmlformats.org/officeDocument/2006/relationships/slide" Target="/ppt/slides/slide6.xml" Id="R811f86eac6634a4b" /><Relationship Type="http://schemas.openxmlformats.org/officeDocument/2006/relationships/slide" Target="/ppt/slides/slide7.xml" Id="Rdc75493752c0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607b78e6f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5f5553e24125" /><Relationship Type="http://schemas.openxmlformats.org/officeDocument/2006/relationships/theme" Target="/ppt/slideMasters/theme/theme1.xml" Id="R7b6b4c02db43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25f5553e2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162c67c0f4c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c5bcb8f9d43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8859c6cb9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f25cdae264a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541bda8b4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7909f11904c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1ecaa8e6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PRETEC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PRETEC GROUP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97 063 652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401 558 526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406 979 282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Kampenesmosen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www.pretec-group.com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925 781 665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 GROUP AS</a:t>
            </a:r>
          </a:p>
        </p:txBody>
      </p:sp>
    </p:spTree>
  </p:cSld>
  <p:clrMapOvr>
    <a:masterClrMapping xmlns:a="http://schemas.openxmlformats.org/drawingml/2006/main"/>
  </p:clrMapOvr>
</p:sld>
</file>