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7623cf467040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59987e14ba43c7"/>
  </p:sldMasterIdLst>
  <p:sldIdLst>
    <p:sldId xmlns:r="http://schemas.openxmlformats.org/officeDocument/2006/relationships" id="256" r:id="R5ad1cd84e8394895"/>
    <p:sldId xmlns:r="http://schemas.openxmlformats.org/officeDocument/2006/relationships" id="257" r:id="Rb4d28570c0ba4d91"/>
    <p:sldId xmlns:r="http://schemas.openxmlformats.org/officeDocument/2006/relationships" id="258" r:id="R5ac7f8bb0cd2475a"/>
    <p:sldId xmlns:r="http://schemas.openxmlformats.org/officeDocument/2006/relationships" id="259" r:id="Rdd7bab6dc7f74964"/>
    <p:sldId xmlns:r="http://schemas.openxmlformats.org/officeDocument/2006/relationships" id="260" r:id="Rb7feaf78869b4cd5"/>
    <p:sldId xmlns:r="http://schemas.openxmlformats.org/officeDocument/2006/relationships" id="261" r:id="Re92d0621c7524719"/>
    <p:sldId xmlns:r="http://schemas.openxmlformats.org/officeDocument/2006/relationships" id="262" r:id="R92b8c175f4a84b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9987e14ba43c7" /><Relationship Type="http://schemas.openxmlformats.org/officeDocument/2006/relationships/slide" Target="/ppt/slides/slide1.xml" Id="R5ad1cd84e8394895" /><Relationship Type="http://schemas.openxmlformats.org/officeDocument/2006/relationships/slide" Target="/ppt/slides/slide2.xml" Id="Rb4d28570c0ba4d91" /><Relationship Type="http://schemas.openxmlformats.org/officeDocument/2006/relationships/slide" Target="/ppt/slides/slide3.xml" Id="R5ac7f8bb0cd2475a" /><Relationship Type="http://schemas.openxmlformats.org/officeDocument/2006/relationships/slide" Target="/ppt/slides/slide4.xml" Id="Rdd7bab6dc7f74964" /><Relationship Type="http://schemas.openxmlformats.org/officeDocument/2006/relationships/slide" Target="/ppt/slides/slide5.xml" Id="Rb7feaf78869b4cd5" /><Relationship Type="http://schemas.openxmlformats.org/officeDocument/2006/relationships/slide" Target="/ppt/slides/slide6.xml" Id="Re92d0621c7524719" /><Relationship Type="http://schemas.openxmlformats.org/officeDocument/2006/relationships/slide" Target="/ppt/slides/slide7.xml" Id="R92b8c175f4a84b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7107e3a92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ce5b8ceb24f9a" /><Relationship Type="http://schemas.openxmlformats.org/officeDocument/2006/relationships/theme" Target="/ppt/slideMasters/theme/theme1.xml" Id="R44d8c99f1c6641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fce5b8ceb2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a9085924f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f03b9c5924e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16d78cc5746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e7bbe6d1c42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308d8635145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3d227550348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c03091de4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 AARAK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AARAK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 AARAK AS ble etablert [år] og holder til i Treungen.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AARAK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AARAK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AARAK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3 859 213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925 492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2 052 731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AARAK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AARAK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AARAK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Solås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3855 Treungen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925 777 927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 AARAK AS</a:t>
            </a:r>
          </a:p>
        </p:txBody>
      </p:sp>
    </p:spTree>
  </p:cSld>
  <p:clrMapOvr>
    <a:masterClrMapping xmlns:a="http://schemas.openxmlformats.org/drawingml/2006/main"/>
  </p:clrMapOvr>
</p:sld>
</file>